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6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545528-25A6-4AC6-A451-543B3CB519D8}" type="datetimeFigureOut">
              <a:rPr lang="zh-TW" altLang="en-US" smtClean="0"/>
              <a:t>2016/10/13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D5E44D-AE5E-43B1-8340-BF79D35311E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653086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4CD79-01F2-4451-B339-A390863D6D9A}" type="datetime1">
              <a:rPr lang="zh-TW" altLang="en-US" smtClean="0"/>
              <a:t>2016/10/13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88170-67E8-4CD3-87AF-2AB4DF6823BB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DDEF3-7F65-4AC7-9B7F-A57C8EB1A215}" type="datetime1">
              <a:rPr lang="zh-TW" altLang="en-US" smtClean="0"/>
              <a:t>2016/10/13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88170-67E8-4CD3-87AF-2AB4DF6823BB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556BA-A2E4-4EC8-BEF5-96E85B661C19}" type="datetime1">
              <a:rPr lang="zh-TW" altLang="en-US" smtClean="0"/>
              <a:t>2016/10/13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88170-67E8-4CD3-87AF-2AB4DF6823BB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B472E-1386-4137-85DD-FF2D067D2CCF}" type="datetime1">
              <a:rPr lang="zh-TW" altLang="en-US" smtClean="0"/>
              <a:t>2016/10/13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88170-67E8-4CD3-87AF-2AB4DF6823B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50AD4-02F6-4FBF-96D5-D976E0EE155D}" type="datetime1">
              <a:rPr lang="zh-TW" altLang="en-US" smtClean="0"/>
              <a:t>2016/10/13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88170-67E8-4CD3-87AF-2AB4DF6823BB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8A03C-7590-44B1-ADE5-CB749B0BBA2B}" type="datetime1">
              <a:rPr lang="zh-TW" altLang="en-US" smtClean="0"/>
              <a:t>2016/10/13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88170-67E8-4CD3-87AF-2AB4DF6823B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8238C-7CF1-4698-9A1F-EB688329282B}" type="datetime1">
              <a:rPr lang="zh-TW" altLang="en-US" smtClean="0"/>
              <a:t>2016/10/13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88170-67E8-4CD3-87AF-2AB4DF6823BB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CB804-6E59-4D5B-8285-832E31130E4B}" type="datetime1">
              <a:rPr lang="zh-TW" altLang="en-US" smtClean="0"/>
              <a:t>2016/10/13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88170-67E8-4CD3-87AF-2AB4DF6823BB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8392F-1A63-46A2-A7A4-9305539CD494}" type="datetime1">
              <a:rPr lang="zh-TW" altLang="en-US" smtClean="0"/>
              <a:t>2016/10/13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88170-67E8-4CD3-87AF-2AB4DF6823BB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9C0B2-5454-4500-865A-04D38A7696E1}" type="datetime1">
              <a:rPr lang="zh-TW" altLang="en-US" smtClean="0"/>
              <a:t>2016/10/13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88170-67E8-4CD3-87AF-2AB4DF6823B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CADE3-A0BF-462B-ACDD-BB24586612DE}" type="datetime1">
              <a:rPr lang="zh-TW" altLang="en-US" smtClean="0"/>
              <a:t>2016/10/13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88170-67E8-4CD3-87AF-2AB4DF6823B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4299DDA8-670E-4884-8C91-A6B7D558C4A3}" type="datetime1">
              <a:rPr lang="zh-TW" altLang="en-US" smtClean="0"/>
              <a:t>2016/10/13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34088170-67E8-4CD3-87AF-2AB4DF6823B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105</a:t>
            </a:r>
            <a:r>
              <a:rPr lang="zh-TW" altLang="en-US" dirty="0" smtClean="0"/>
              <a:t>學年度第一學期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/>
              <a:t>體育行動學習</a:t>
            </a:r>
            <a:r>
              <a:rPr lang="zh-TW" altLang="en-US" dirty="0" smtClean="0"/>
              <a:t>單元         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755576" y="3068960"/>
            <a:ext cx="7272808" cy="2160240"/>
          </a:xfrm>
        </p:spPr>
        <p:txBody>
          <a:bodyPr>
            <a:normAutofit/>
          </a:bodyPr>
          <a:lstStyle/>
          <a:p>
            <a:r>
              <a:rPr lang="zh-TW" altLang="en-US" sz="8000" b="1" dirty="0" smtClean="0">
                <a:solidFill>
                  <a:schemeClr val="bg2">
                    <a:lumMod val="25000"/>
                  </a:schemeClr>
                </a:solidFill>
                <a:latin typeface="DejaVu Sans Mono" panose="020B0609030804020204" pitchFamily="49" charset="0"/>
                <a:cs typeface="DejaVu Sans Mono" panose="020B0609030804020204" pitchFamily="49" charset="0"/>
              </a:rPr>
              <a:t>跳  繩</a:t>
            </a:r>
            <a:endParaRPr lang="zh-TW" altLang="en-US" sz="8000" b="1" dirty="0">
              <a:solidFill>
                <a:schemeClr val="bg2">
                  <a:lumMod val="25000"/>
                </a:schemeClr>
              </a:solidFill>
              <a:latin typeface="DejaVu Sans Mono" panose="020B0609030804020204" pitchFamily="49" charset="0"/>
              <a:cs typeface="DejaVu Sans Mono" panose="020B0609030804020204" pitchFamily="49" charset="0"/>
            </a:endParaRPr>
          </a:p>
          <a:p>
            <a:r>
              <a:rPr lang="zh-TW" altLang="en-US" dirty="0" smtClean="0"/>
              <a:t>                                                          </a:t>
            </a:r>
            <a:endParaRPr lang="en-US" altLang="zh-TW" dirty="0" smtClean="0"/>
          </a:p>
          <a:p>
            <a:r>
              <a:rPr lang="zh-TW" altLang="en-US" dirty="0"/>
              <a:t> </a:t>
            </a:r>
            <a:r>
              <a:rPr lang="zh-TW" altLang="en-US" dirty="0" smtClean="0"/>
              <a:t>                                                                     體育老師丁淑君   林鴻娟</a:t>
            </a:r>
            <a:endParaRPr lang="en-US" altLang="zh-TW" dirty="0"/>
          </a:p>
          <a:p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88170-67E8-4CD3-87AF-2AB4DF6823B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20038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1.</a:t>
            </a:r>
            <a:r>
              <a:rPr lang="zh-TW" altLang="en-US" dirty="0" smtClean="0"/>
              <a:t>跳繩是一種運動的方式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2.</a:t>
            </a:r>
            <a:r>
              <a:rPr lang="zh-TW" altLang="en-US" dirty="0" smtClean="0"/>
              <a:t>目前花式跳繩至少有</a:t>
            </a:r>
            <a:r>
              <a:rPr lang="en-US" altLang="zh-TW" dirty="0" smtClean="0"/>
              <a:t>1000</a:t>
            </a:r>
            <a:r>
              <a:rPr lang="zh-TW" altLang="en-US" dirty="0" smtClean="0"/>
              <a:t>多種以上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3.</a:t>
            </a:r>
            <a:r>
              <a:rPr lang="zh-TW" altLang="en-US" dirty="0" smtClean="0"/>
              <a:t>跳繩有分個人與團隊的比賽方式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4.2015</a:t>
            </a:r>
            <a:r>
              <a:rPr lang="zh-TW" altLang="en-US" dirty="0" smtClean="0"/>
              <a:t>世界紀錄</a:t>
            </a:r>
            <a:r>
              <a:rPr lang="en-US" altLang="zh-TW" dirty="0" smtClean="0"/>
              <a:t>30</a:t>
            </a:r>
            <a:r>
              <a:rPr lang="zh-TW" altLang="en-US" dirty="0" smtClean="0"/>
              <a:t>秒 完成</a:t>
            </a:r>
            <a:r>
              <a:rPr lang="en-US" altLang="zh-TW" dirty="0" smtClean="0"/>
              <a:t>108</a:t>
            </a:r>
            <a:r>
              <a:rPr lang="zh-TW" altLang="en-US" dirty="0" smtClean="0"/>
              <a:t>次單車步</a:t>
            </a:r>
            <a:r>
              <a:rPr lang="en-US" altLang="zh-TW" dirty="0" smtClean="0"/>
              <a:t>(216</a:t>
            </a:r>
            <a:r>
              <a:rPr lang="zh-TW" altLang="en-US" dirty="0" smtClean="0"/>
              <a:t>次跳躍</a:t>
            </a:r>
            <a:r>
              <a:rPr lang="en-US" altLang="zh-TW" dirty="0" smtClean="0"/>
              <a:t>)</a:t>
            </a:r>
          </a:p>
          <a:p>
            <a:pPr marL="0" indent="0">
              <a:buNone/>
            </a:pPr>
            <a:r>
              <a:rPr lang="en-US" altLang="zh-TW" dirty="0" smtClean="0"/>
              <a:t>5.</a:t>
            </a:r>
            <a:r>
              <a:rPr lang="zh-TW" altLang="en-US" dirty="0" smtClean="0"/>
              <a:t>美國跳繩會</a:t>
            </a:r>
            <a:r>
              <a:rPr lang="en-US" altLang="zh-TW" dirty="0" smtClean="0"/>
              <a:t>(USA  Jump Rope)</a:t>
            </a:r>
            <a:endParaRPr lang="zh-TW" altLang="en-US" dirty="0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88170-67E8-4CD3-87AF-2AB4DF6823BB}" type="slidenum">
              <a:rPr lang="zh-TW" altLang="en-US" smtClean="0"/>
              <a:t>2</a:t>
            </a:fld>
            <a:endParaRPr lang="zh-TW" altLang="en-US"/>
          </a:p>
        </p:txBody>
      </p:sp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跳繩介紹</a:t>
            </a:r>
            <a:endParaRPr lang="zh-TW" altLang="en-US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4941168"/>
            <a:ext cx="1489348" cy="1489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023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1.</a:t>
            </a:r>
            <a:r>
              <a:rPr lang="zh-TW" altLang="en-US" dirty="0" smtClean="0"/>
              <a:t>眼向前望，腰背挺直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2.</a:t>
            </a:r>
            <a:r>
              <a:rPr lang="zh-TW" altLang="en-US" dirty="0" smtClean="0"/>
              <a:t>手臂手肘呈</a:t>
            </a:r>
            <a:r>
              <a:rPr lang="en-US" altLang="zh-TW" dirty="0" smtClean="0"/>
              <a:t>90</a:t>
            </a:r>
            <a:r>
              <a:rPr lang="zh-TW" altLang="en-US" dirty="0" smtClean="0"/>
              <a:t>度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3.</a:t>
            </a:r>
            <a:r>
              <a:rPr lang="zh-TW" altLang="en-US" dirty="0" smtClean="0"/>
              <a:t>手腕力量擺繩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4.</a:t>
            </a:r>
            <a:r>
              <a:rPr lang="zh-TW" altLang="en-US" dirty="0" smtClean="0"/>
              <a:t>跳躍時雙腳併合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5.</a:t>
            </a:r>
            <a:r>
              <a:rPr lang="zh-TW" altLang="en-US" dirty="0" smtClean="0"/>
              <a:t>使用腳尖和前腳掌踏地跳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6.</a:t>
            </a:r>
            <a:r>
              <a:rPr lang="zh-TW" altLang="en-US" dirty="0" smtClean="0"/>
              <a:t>著地時膝蓋微彎，吸收跳躍時震盪力</a:t>
            </a:r>
            <a:endParaRPr lang="en-US" altLang="zh-TW" dirty="0" smtClean="0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88170-67E8-4CD3-87AF-2AB4DF6823BB}" type="slidenum">
              <a:rPr lang="zh-TW" altLang="en-US" smtClean="0"/>
              <a:t>3</a:t>
            </a:fld>
            <a:endParaRPr lang="zh-TW" altLang="en-US"/>
          </a:p>
        </p:txBody>
      </p:sp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跳繩方法</a:t>
            </a:r>
            <a:endParaRPr lang="zh-TW" altLang="en-US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4941168"/>
            <a:ext cx="1489348" cy="1489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8093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1.</a:t>
            </a:r>
            <a:r>
              <a:rPr lang="zh-TW" altLang="en-US" dirty="0" smtClean="0"/>
              <a:t>跳躍時後腳跟不著地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2.</a:t>
            </a:r>
            <a:r>
              <a:rPr lang="zh-TW" altLang="en-US" dirty="0" smtClean="0"/>
              <a:t>適合自己的跳繩和舒適的運動鞋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3.</a:t>
            </a:r>
            <a:r>
              <a:rPr lang="zh-TW" altLang="en-US" dirty="0" smtClean="0"/>
              <a:t>地面要平順，</a:t>
            </a:r>
            <a:r>
              <a:rPr lang="zh-TW" altLang="en-US" dirty="0"/>
              <a:t>不可有</a:t>
            </a:r>
            <a:r>
              <a:rPr lang="zh-TW" altLang="en-US" dirty="0" smtClean="0"/>
              <a:t>高低落差及坑洞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4.</a:t>
            </a:r>
            <a:r>
              <a:rPr lang="zh-TW" altLang="en-US" dirty="0" smtClean="0"/>
              <a:t>室內跳繩留意天花板高度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5.</a:t>
            </a:r>
            <a:r>
              <a:rPr lang="zh-TW" altLang="en-US" dirty="0" smtClean="0"/>
              <a:t>保持與他人的距離，以免被打傷</a:t>
            </a:r>
            <a:endParaRPr lang="zh-TW" altLang="en-US" dirty="0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88170-67E8-4CD3-87AF-2AB4DF6823BB}" type="slidenum">
              <a:rPr lang="zh-TW" altLang="en-US" smtClean="0"/>
              <a:t>4</a:t>
            </a:fld>
            <a:endParaRPr lang="zh-TW" altLang="en-US"/>
          </a:p>
        </p:txBody>
      </p:sp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注意事項</a:t>
            </a:r>
            <a:endParaRPr lang="zh-TW" altLang="en-US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4941168"/>
            <a:ext cx="1489348" cy="1489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6465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1.</a:t>
            </a:r>
            <a:r>
              <a:rPr lang="zh-TW" altLang="en-US" dirty="0" smtClean="0"/>
              <a:t>手腦並用，增強肌肉耐力和心肺功能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2.</a:t>
            </a:r>
            <a:r>
              <a:rPr lang="zh-TW" altLang="en-US" dirty="0"/>
              <a:t>提高彈跳</a:t>
            </a:r>
            <a:r>
              <a:rPr lang="zh-TW" altLang="en-US" dirty="0" smtClean="0"/>
              <a:t>能力，協調能力，靈活性</a:t>
            </a:r>
            <a:endParaRPr lang="zh-TW" altLang="en-US" dirty="0"/>
          </a:p>
          <a:p>
            <a:pPr marL="0" indent="0">
              <a:buNone/>
            </a:pPr>
            <a:r>
              <a:rPr lang="en-US" altLang="zh-TW" dirty="0" smtClean="0"/>
              <a:t>3.</a:t>
            </a:r>
            <a:r>
              <a:rPr lang="zh-TW" altLang="en-US" dirty="0" smtClean="0"/>
              <a:t>加速人體新陳代謝，保持均勻體態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4.</a:t>
            </a:r>
            <a:r>
              <a:rPr lang="zh-TW" altLang="en-US" dirty="0"/>
              <a:t>能</a:t>
            </a:r>
            <a:r>
              <a:rPr lang="zh-TW" altLang="en-US" dirty="0" smtClean="0"/>
              <a:t>供給腦部新鮮氧氣，消除疲勞，解除壓力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5.</a:t>
            </a:r>
            <a:r>
              <a:rPr lang="zh-TW" altLang="en-US" dirty="0" smtClean="0"/>
              <a:t>最有效最經濟的燃脂方法</a:t>
            </a:r>
            <a:r>
              <a:rPr lang="en-US" altLang="zh-TW" dirty="0" smtClean="0"/>
              <a:t>(</a:t>
            </a:r>
            <a:r>
              <a:rPr lang="zh-TW" altLang="en-US" dirty="0" smtClean="0"/>
              <a:t>減重</a:t>
            </a:r>
            <a:r>
              <a:rPr lang="en-US" altLang="zh-TW" dirty="0" smtClean="0"/>
              <a:t>)</a:t>
            </a:r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88170-67E8-4CD3-87AF-2AB4DF6823BB}" type="slidenum">
              <a:rPr lang="zh-TW" altLang="en-US" smtClean="0"/>
              <a:t>5</a:t>
            </a:fld>
            <a:endParaRPr lang="zh-TW" altLang="en-US"/>
          </a:p>
        </p:txBody>
      </p:sp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好處多多</a:t>
            </a:r>
            <a:endParaRPr lang="zh-TW" altLang="en-US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4941168"/>
            <a:ext cx="1489348" cy="1489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5833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1.</a:t>
            </a:r>
            <a:r>
              <a:rPr lang="zh-TW" altLang="en-US" dirty="0" smtClean="0"/>
              <a:t>世界紀錄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2.</a:t>
            </a:r>
            <a:r>
              <a:rPr lang="zh-TW" altLang="en-US" dirty="0" smtClean="0"/>
              <a:t>基本動作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3.</a:t>
            </a:r>
            <a:r>
              <a:rPr lang="zh-TW" altLang="en-US" dirty="0" smtClean="0"/>
              <a:t>花式影片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4.</a:t>
            </a:r>
            <a:r>
              <a:rPr lang="zh-TW" altLang="en-US" dirty="0" smtClean="0"/>
              <a:t>其他參考</a:t>
            </a:r>
            <a:endParaRPr lang="zh-TW" altLang="en-US" dirty="0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88170-67E8-4CD3-87AF-2AB4DF6823BB}" type="slidenum">
              <a:rPr lang="zh-TW" altLang="en-US" smtClean="0"/>
              <a:t>6</a:t>
            </a:fld>
            <a:endParaRPr lang="zh-TW" altLang="en-US"/>
          </a:p>
        </p:txBody>
      </p:sp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影片分享</a:t>
            </a:r>
            <a:endParaRPr lang="zh-TW" altLang="en-US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4941168"/>
            <a:ext cx="1489348" cy="1489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608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1.</a:t>
            </a:r>
            <a:r>
              <a:rPr lang="zh-TW" altLang="en-US" dirty="0" smtClean="0"/>
              <a:t>透過小組共同合作與討論</a:t>
            </a:r>
            <a:r>
              <a:rPr lang="en-US" altLang="zh-TW" dirty="0" smtClean="0"/>
              <a:t>(</a:t>
            </a:r>
            <a:r>
              <a:rPr lang="zh-TW" altLang="en-US" dirty="0" smtClean="0"/>
              <a:t>表演時間</a:t>
            </a:r>
            <a:r>
              <a:rPr lang="en-US" altLang="zh-TW" dirty="0" smtClean="0"/>
              <a:t>60-90</a:t>
            </a:r>
            <a:r>
              <a:rPr lang="zh-TW" altLang="en-US" dirty="0" smtClean="0"/>
              <a:t>秒</a:t>
            </a:r>
            <a:r>
              <a:rPr lang="en-US" altLang="zh-TW" dirty="0" smtClean="0"/>
              <a:t>)</a:t>
            </a:r>
          </a:p>
          <a:p>
            <a:pPr marL="0" indent="0">
              <a:buNone/>
            </a:pPr>
            <a:r>
              <a:rPr lang="en-US" altLang="zh-TW" dirty="0" smtClean="0"/>
              <a:t>2.</a:t>
            </a:r>
            <a:r>
              <a:rPr lang="zh-TW" altLang="en-US" dirty="0" smtClean="0"/>
              <a:t>分配工作及編排內容</a:t>
            </a:r>
            <a:r>
              <a:rPr lang="en-US" altLang="zh-TW" dirty="0" smtClean="0"/>
              <a:t>(</a:t>
            </a:r>
            <a:r>
              <a:rPr lang="zh-TW" altLang="en-US" dirty="0" smtClean="0"/>
              <a:t>整合動作，錄影，拍照</a:t>
            </a:r>
            <a:r>
              <a:rPr lang="en-US" altLang="zh-TW" dirty="0" smtClean="0"/>
              <a:t>)</a:t>
            </a:r>
          </a:p>
          <a:p>
            <a:pPr marL="0" indent="0">
              <a:buNone/>
            </a:pPr>
            <a:r>
              <a:rPr lang="en-US" altLang="zh-TW" dirty="0" smtClean="0"/>
              <a:t>3.</a:t>
            </a:r>
            <a:r>
              <a:rPr lang="zh-TW" altLang="en-US" dirty="0" smtClean="0"/>
              <a:t>能完成設立的目標</a:t>
            </a:r>
            <a:r>
              <a:rPr lang="en-US" altLang="zh-TW" dirty="0" smtClean="0"/>
              <a:t>(</a:t>
            </a:r>
            <a:r>
              <a:rPr lang="zh-TW" altLang="en-US" dirty="0" smtClean="0"/>
              <a:t>可搭配音樂，簡單跳繩舞蹈</a:t>
            </a:r>
            <a:r>
              <a:rPr lang="en-US" altLang="zh-TW" dirty="0" smtClean="0"/>
              <a:t>)</a:t>
            </a:r>
          </a:p>
          <a:p>
            <a:pPr marL="0" indent="0">
              <a:buNone/>
            </a:pPr>
            <a:r>
              <a:rPr lang="en-US" altLang="zh-TW" dirty="0" smtClean="0"/>
              <a:t>4.</a:t>
            </a:r>
            <a:r>
              <a:rPr lang="zh-TW" altLang="en-US" dirty="0" smtClean="0"/>
              <a:t>欣賞別人優點並分享自己的想法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5.</a:t>
            </a:r>
            <a:r>
              <a:rPr lang="zh-TW" altLang="en-US" dirty="0" smtClean="0"/>
              <a:t>佔體育術科</a:t>
            </a:r>
            <a:r>
              <a:rPr lang="en-US" altLang="zh-TW" dirty="0" smtClean="0"/>
              <a:t>20%(</a:t>
            </a:r>
            <a:r>
              <a:rPr lang="zh-TW" altLang="en-US" dirty="0" smtClean="0"/>
              <a:t>基本跳繩動作要有</a:t>
            </a:r>
            <a:r>
              <a:rPr lang="en-US" altLang="zh-TW" dirty="0" smtClean="0"/>
              <a:t>6</a:t>
            </a:r>
            <a:r>
              <a:rPr lang="zh-TW" altLang="en-US" dirty="0" smtClean="0"/>
              <a:t>種以上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88170-67E8-4CD3-87AF-2AB4DF6823BB}" type="slidenum">
              <a:rPr lang="zh-TW" altLang="en-US" smtClean="0"/>
              <a:t>7</a:t>
            </a:fld>
            <a:endParaRPr lang="zh-TW" altLang="en-US"/>
          </a:p>
        </p:txBody>
      </p:sp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分組活動進行</a:t>
            </a:r>
            <a:endParaRPr lang="zh-TW" altLang="en-US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4941168"/>
            <a:ext cx="1489348" cy="1489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130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波形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波形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166</TotalTime>
  <Words>335</Words>
  <Application>Microsoft Office PowerPoint</Application>
  <PresentationFormat>如螢幕大小 (4:3)</PresentationFormat>
  <Paragraphs>58</Paragraphs>
  <Slides>7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8" baseType="lpstr">
      <vt:lpstr>波形</vt:lpstr>
      <vt:lpstr>105學年度第一學期 體育行動學習單元          </vt:lpstr>
      <vt:lpstr>跳繩介紹</vt:lpstr>
      <vt:lpstr>跳繩方法</vt:lpstr>
      <vt:lpstr>注意事項</vt:lpstr>
      <vt:lpstr>好處多多</vt:lpstr>
      <vt:lpstr>影片分享</vt:lpstr>
      <vt:lpstr>分組活動進行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13</cp:revision>
  <dcterms:created xsi:type="dcterms:W3CDTF">2016-10-13T01:43:06Z</dcterms:created>
  <dcterms:modified xsi:type="dcterms:W3CDTF">2016-10-13T04:32:17Z</dcterms:modified>
</cp:coreProperties>
</file>