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/>
</file>

<file path=ppt/tableStyles.xml><?xml version="1.0" encoding="utf-8"?>
<a:tblStyleLst xmlns:a="http://schemas.openxmlformats.org/drawingml/2006/main" xmlns:r="http://schemas.openxmlformats.org/officeDocument/2006/relationships" def="{141056D9-D26A-477C-9E56-59C2CF0D5868}">
  <a:tblStyle styleId="{141056D9-D26A-477C-9E56-59C2CF0D5868}" styleName="Table_0">
    <a:wholeTbl>
      <a:tcStyle>
        <a:tcBdr>
          <a:left>
            <a:ln cap="flat" cmpd="sng" w="9525">
              <a:solidFill>
                <a:srgbClr val="9E9E9E"/>
              </a:solidFill>
              <a:prstDash val="solid"/>
              <a:round/>
              <a:headEnd len="med" w="med" type="none"/>
              <a:tailEnd len="med" w="med" type="none"/>
            </a:ln>
          </a:left>
          <a:right>
            <a:ln cap="flat" cmpd="sng" w="9525">
              <a:solidFill>
                <a:srgbClr val="9E9E9E"/>
              </a:solidFill>
              <a:prstDash val="solid"/>
              <a:round/>
              <a:headEnd len="med" w="med" type="none"/>
              <a:tailEnd len="med" w="med" type="none"/>
            </a:ln>
          </a:right>
          <a:top>
            <a:ln cap="flat" cmpd="sng" w="9525">
              <a:solidFill>
                <a:srgbClr val="9E9E9E"/>
              </a:solidFill>
              <a:prstDash val="solid"/>
              <a:round/>
              <a:headEnd len="med" w="med" type="none"/>
              <a:tailEnd len="med" w="med" type="none"/>
            </a:ln>
          </a:top>
          <a:bottom>
            <a:ln cap="flat" cmpd="sng" w="9525">
              <a:solidFill>
                <a:srgbClr val="9E9E9E"/>
              </a:solidFill>
              <a:prstDash val="solid"/>
              <a:round/>
              <a:headEnd len="med" w="med" type="none"/>
              <a:tailEnd len="med" w="med" type="none"/>
            </a:ln>
          </a:bottom>
          <a:insideH>
            <a:ln cap="flat" cmpd="sng" w="9525">
              <a:solidFill>
                <a:srgbClr val="9E9E9E"/>
              </a:solidFill>
              <a:prstDash val="solid"/>
              <a:round/>
              <a:headEnd len="med" w="med" type="none"/>
              <a:tailEnd len="med" w="med" type="none"/>
            </a:ln>
          </a:insideH>
          <a:insideV>
            <a:ln cap="flat" cmpd="sng" w="9525">
              <a:solidFill>
                <a:srgbClr val="9E9E9E"/>
              </a:solidFill>
              <a:prstDash val="solid"/>
              <a:round/>
              <a:headEnd len="med" w="med" type="none"/>
              <a:tailEnd len="med" w="med" type="none"/>
            </a:ln>
          </a:insideV>
        </a:tcBdr>
      </a:tcStyle>
    </a:wholeTbl>
  </a:tblStyle>
</a:tblStyleLst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4" name="Shape 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Shape 52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Shape 58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Shape 64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" name="Shape 65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hape 71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" name="Shape 72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Shape 77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8" name="Shape 78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zh-TW"/>
              <a:t>是一部鬼與鬼相戀的故事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Shape 82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3" name="Shape 83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641350" lvl="0" rtl="0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ct val="91666"/>
              <a:buFont typeface="Arial"/>
              <a:buNone/>
            </a:pPr>
            <a:r>
              <a:rPr lang="zh-TW" sz="1200">
                <a:solidFill>
                  <a:schemeClr val="dk1"/>
                </a:solidFill>
              </a:rPr>
              <a:t>吳越地方，端午時興鬥龍舟，並載著童子或美妓表演。鎮江蔣阿端因演技高超，從七歲演到十六歲，不幸失足落水而死。而阿端不知自己已死，被人帶入龍宮，編入舞班柳條部。在龍君審查節目的大匯演中，阿端與燕子部傑出演員晚霞一見鍾情，雙雙相思成病，後得人相助，在蓮花地中幽會。懷孕的晚霞隨龍君給吳江王祝壽，被留在那裡教舞，宮禁森嚴，分娩在即，心懷恐懼，投江而死。阿端得知，也憤而投江，卻從江上回到家中，並見到晚霞。原來晚霞也是因龍舟表演溺水而死的，在龍宮投江反而回到陸上，尋到阿端家，乃得重聚。</a:t>
            </a:r>
          </a:p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Shape 88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9" name="Shape 89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Shape 95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6" name="Shape 96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hape 110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1" name="Shape 111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">
  <p:cSld name="Title slid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 algn="ctr">
              <a:spcBef>
                <a:spcPts val="0"/>
              </a:spcBef>
              <a:buSzPct val="100000"/>
              <a:defRPr sz="5200"/>
            </a:lvl1pPr>
            <a:lvl2pPr lvl="1" algn="ctr">
              <a:spcBef>
                <a:spcPts val="0"/>
              </a:spcBef>
              <a:buSzPct val="100000"/>
              <a:defRPr sz="5200"/>
            </a:lvl2pPr>
            <a:lvl3pPr lvl="2" algn="ctr">
              <a:spcBef>
                <a:spcPts val="0"/>
              </a:spcBef>
              <a:buSzPct val="100000"/>
              <a:defRPr sz="5200"/>
            </a:lvl3pPr>
            <a:lvl4pPr lvl="3" algn="ctr">
              <a:spcBef>
                <a:spcPts val="0"/>
              </a:spcBef>
              <a:buSzPct val="100000"/>
              <a:defRPr sz="5200"/>
            </a:lvl4pPr>
            <a:lvl5pPr lvl="4" algn="ctr">
              <a:spcBef>
                <a:spcPts val="0"/>
              </a:spcBef>
              <a:buSzPct val="100000"/>
              <a:defRPr sz="5200"/>
            </a:lvl5pPr>
            <a:lvl6pPr lvl="5" algn="ctr">
              <a:spcBef>
                <a:spcPts val="0"/>
              </a:spcBef>
              <a:buSzPct val="100000"/>
              <a:defRPr sz="5200"/>
            </a:lvl6pPr>
            <a:lvl7pPr lvl="6" algn="ctr">
              <a:spcBef>
                <a:spcPts val="0"/>
              </a:spcBef>
              <a:buSzPct val="100000"/>
              <a:defRPr sz="5200"/>
            </a:lvl7pPr>
            <a:lvl8pPr lvl="7" algn="ctr">
              <a:spcBef>
                <a:spcPts val="0"/>
              </a:spcBef>
              <a:buSzPct val="100000"/>
              <a:defRPr sz="5200"/>
            </a:lvl8pPr>
            <a:lvl9pPr lvl="8" algn="ctr">
              <a:spcBef>
                <a:spcPts val="0"/>
              </a:spcBef>
              <a:buSzPct val="100000"/>
              <a:defRPr sz="5200"/>
            </a:lvl9pPr>
          </a:lstStyle>
          <a:p/>
        </p:txBody>
      </p:sp>
      <p:sp>
        <p:nvSpPr>
          <p:cNvPr id="11" name="Shape 11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9pPr>
          </a:lstStyle>
          <a:p/>
        </p:txBody>
      </p:sp>
      <p:sp>
        <p:nvSpPr>
          <p:cNvPr id="12" name="Shape 12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zh-TW"/>
              <a:t>‹#›</a:t>
            </a:fld>
          </a:p>
        </p:txBody>
      </p:sp>
    </p:spTree>
  </p:cSld>
  <p:clrMapOvr>
    <a:masterClrMapping/>
  </p:clrMapOvr>
</p:sldLayout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jpg"/><Relationship Id="rId4" Type="http://schemas.openxmlformats.org/officeDocument/2006/relationships/hyperlink" Target="https://zh.wikipedia.org/wiki/%E7%B8%A3" TargetMode="External"/><Relationship Id="rId9" Type="http://schemas.openxmlformats.org/officeDocument/2006/relationships/hyperlink" Target="https://zh.wikipedia.org/wiki/%E9%A9%AC%E7%91%9E%E8%8A%B3" TargetMode="External"/><Relationship Id="rId5" Type="http://schemas.openxmlformats.org/officeDocument/2006/relationships/hyperlink" Target="https://zh.wikipedia.org/wiki/%E5%BA%9C" TargetMode="External"/><Relationship Id="rId6" Type="http://schemas.openxmlformats.org/officeDocument/2006/relationships/hyperlink" Target="https://zh.wikipedia.org/wiki/%E9%81%93" TargetMode="External"/><Relationship Id="rId7" Type="http://schemas.openxmlformats.org/officeDocument/2006/relationships/hyperlink" Target="https://zh.wikipedia.org/wiki/%E7%A7%80%E6%89%8D" TargetMode="External"/><Relationship Id="rId8" Type="http://schemas.openxmlformats.org/officeDocument/2006/relationships/hyperlink" Target="https://zh.wikipedia.org/wiki/%E6%B8%85%E6%9C%9D" TargetMode="Externa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hyperlink" Target="https://zh.wikipedia.org/wiki/%E7%9F%AD%E7%AF%87%E5%B0%8F%E8%AF%B4" TargetMode="External"/><Relationship Id="rId4" Type="http://schemas.openxmlformats.org/officeDocument/2006/relationships/hyperlink" Target="https://zh.wikipedia.org/wiki/%E7%8B%90%E7%8B%B8%E7%B2%BE" TargetMode="External"/><Relationship Id="rId5" Type="http://schemas.openxmlformats.org/officeDocument/2006/relationships/hyperlink" Target="https://zh.wikipedia.org/wiki/%E4%BB%99" TargetMode="External"/><Relationship Id="rId6" Type="http://schemas.openxmlformats.org/officeDocument/2006/relationships/hyperlink" Target="https://zh.wikipedia.org/wiki/%E9%AC%BC" TargetMode="External"/><Relationship Id="rId7" Type="http://schemas.openxmlformats.org/officeDocument/2006/relationships/hyperlink" Target="https://zh.wikipedia.org/wiki/%E5%A6%96" TargetMode="External"/><Relationship Id="rId8" Type="http://schemas.openxmlformats.org/officeDocument/2006/relationships/image" Target="../media/image1.jp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8.jp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6.jp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9.jp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7.jp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4.jp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5.png"/></Relationships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rgbClr val="CFE2F3"/>
        </a:solidFill>
      </p:bgPr>
    </p:bg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Shape 67"/>
          <p:cNvSpPr txBox="1"/>
          <p:nvPr/>
        </p:nvSpPr>
        <p:spPr>
          <a:xfrm>
            <a:off x="4405225" y="132125"/>
            <a:ext cx="3411000" cy="786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 algn="ctr">
              <a:spcBef>
                <a:spcPts val="0"/>
              </a:spcBef>
              <a:buNone/>
            </a:pPr>
            <a:r>
              <a:rPr lang="zh-TW" sz="4800"/>
              <a:t>聊齋誌異</a:t>
            </a:r>
          </a:p>
        </p:txBody>
      </p:sp>
      <p:sp>
        <p:nvSpPr>
          <p:cNvPr id="68" name="Shape 68"/>
          <p:cNvSpPr txBox="1"/>
          <p:nvPr/>
        </p:nvSpPr>
        <p:spPr>
          <a:xfrm>
            <a:off x="3048525" y="1045150"/>
            <a:ext cx="6003000" cy="3985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 rtl="0">
              <a:lnSpc>
                <a:spcPct val="115000"/>
              </a:lnSpc>
              <a:spcBef>
                <a:spcPts val="0"/>
              </a:spcBef>
              <a:buNone/>
            </a:pPr>
            <a:r>
              <a:rPr lang="zh-TW" sz="2400"/>
              <a:t>《聊齋誌異》稱《聊齋》，又稱《鬼狐傳》</a:t>
            </a:r>
          </a:p>
          <a:p>
            <a:pPr lvl="0" rtl="0">
              <a:lnSpc>
                <a:spcPct val="115000"/>
              </a:lnSpc>
              <a:spcBef>
                <a:spcPts val="0"/>
              </a:spcBef>
              <a:buNone/>
            </a:pPr>
            <a:r>
              <a:rPr lang="zh-TW" sz="2400"/>
              <a:t>所著有</a:t>
            </a:r>
            <a:r>
              <a:rPr lang="zh-TW" sz="2400">
                <a:solidFill>
                  <a:srgbClr val="FF0000"/>
                </a:solidFill>
                <a:hlinkClick r:id="rId3"/>
              </a:rPr>
              <a:t>短篇小說</a:t>
            </a:r>
            <a:r>
              <a:rPr lang="zh-TW" sz="2400">
                <a:solidFill>
                  <a:srgbClr val="FF0000"/>
                </a:solidFill>
              </a:rPr>
              <a:t>集，書共有491篇</a:t>
            </a:r>
            <a:r>
              <a:rPr lang="zh-TW" sz="2400"/>
              <a:t>。內容廣泛，多談</a:t>
            </a:r>
            <a:r>
              <a:rPr lang="zh-TW" sz="2400">
                <a:solidFill>
                  <a:srgbClr val="FF0000"/>
                </a:solidFill>
                <a:hlinkClick r:id="rId4"/>
              </a:rPr>
              <a:t>狐</a:t>
            </a:r>
            <a:r>
              <a:rPr lang="zh-TW" sz="2400">
                <a:solidFill>
                  <a:srgbClr val="FF0000"/>
                </a:solidFill>
              </a:rPr>
              <a:t>、</a:t>
            </a:r>
            <a:r>
              <a:rPr lang="zh-TW" sz="2400">
                <a:solidFill>
                  <a:srgbClr val="FF0000"/>
                </a:solidFill>
                <a:hlinkClick r:id="rId5"/>
              </a:rPr>
              <a:t>仙</a:t>
            </a:r>
            <a:r>
              <a:rPr lang="zh-TW" sz="2400">
                <a:solidFill>
                  <a:srgbClr val="FF0000"/>
                </a:solidFill>
              </a:rPr>
              <a:t>、</a:t>
            </a:r>
            <a:r>
              <a:rPr lang="zh-TW" sz="2400">
                <a:solidFill>
                  <a:srgbClr val="FF0000"/>
                </a:solidFill>
                <a:hlinkClick r:id="rId6"/>
              </a:rPr>
              <a:t>鬼</a:t>
            </a:r>
            <a:r>
              <a:rPr lang="zh-TW" sz="2400">
                <a:solidFill>
                  <a:srgbClr val="FF0000"/>
                </a:solidFill>
              </a:rPr>
              <a:t>、</a:t>
            </a:r>
            <a:r>
              <a:rPr lang="zh-TW" sz="2400">
                <a:solidFill>
                  <a:srgbClr val="FF0000"/>
                </a:solidFill>
                <a:hlinkClick r:id="rId7"/>
              </a:rPr>
              <a:t>妖</a:t>
            </a:r>
            <a:r>
              <a:rPr lang="zh-TW" sz="2400">
                <a:solidFill>
                  <a:srgbClr val="FF0000"/>
                </a:solidFill>
              </a:rPr>
              <a:t>，反映17世紀中國的社會面貌</a:t>
            </a:r>
            <a:r>
              <a:rPr lang="zh-TW" sz="2400"/>
              <a:t>。内容極其豐富。成功</a:t>
            </a:r>
            <a:r>
              <a:rPr lang="zh-TW" sz="2400">
                <a:solidFill>
                  <a:srgbClr val="FF0000"/>
                </a:solidFill>
              </a:rPr>
              <a:t>塑造了眾多藝術典型</a:t>
            </a:r>
            <a:r>
              <a:rPr lang="zh-TW" sz="2400"/>
              <a:t>，人物形象鮮</a:t>
            </a:r>
          </a:p>
          <a:p>
            <a:pPr lvl="0" rtl="0">
              <a:lnSpc>
                <a:spcPct val="115000"/>
              </a:lnSpc>
              <a:spcBef>
                <a:spcPts val="0"/>
              </a:spcBef>
              <a:buNone/>
            </a:pPr>
            <a:r>
              <a:rPr lang="zh-TW" sz="2400"/>
              <a:t>明生動，故事情節曲摺離奇，結構布局嚴謹</a:t>
            </a:r>
          </a:p>
          <a:p>
            <a:pPr lvl="0" rtl="0">
              <a:lnSpc>
                <a:spcPct val="115000"/>
              </a:lnSpc>
              <a:spcBef>
                <a:spcPts val="0"/>
              </a:spcBef>
              <a:buNone/>
            </a:pPr>
            <a:r>
              <a:rPr lang="zh-TW" sz="2400"/>
              <a:t>巧妙，文筆簡練，描寫細膩，堪稱</a:t>
            </a:r>
            <a:r>
              <a:rPr lang="zh-TW" sz="2400">
                <a:solidFill>
                  <a:srgbClr val="FF0000"/>
                </a:solidFill>
              </a:rPr>
              <a:t>中國古典</a:t>
            </a:r>
          </a:p>
          <a:p>
            <a:pPr lvl="0">
              <a:lnSpc>
                <a:spcPct val="115000"/>
              </a:lnSpc>
              <a:spcBef>
                <a:spcPts val="0"/>
              </a:spcBef>
              <a:buNone/>
            </a:pPr>
            <a:r>
              <a:rPr lang="zh-TW" sz="2400">
                <a:solidFill>
                  <a:srgbClr val="FF0000"/>
                </a:solidFill>
              </a:rPr>
              <a:t>短篇小說之巔峰</a:t>
            </a:r>
            <a:r>
              <a:rPr lang="zh-TW" sz="2400"/>
              <a:t>。</a:t>
            </a:r>
          </a:p>
        </p:txBody>
      </p:sp>
      <p:pic>
        <p:nvPicPr>
          <p:cNvPr descr="images.jpg" id="69" name="Shape 69"/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0" y="0"/>
            <a:ext cx="3048525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rgbClr val="BEE9DE"/>
        </a:solidFill>
      </p:bgPr>
    </p:bg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Shape 74"/>
          <p:cNvSpPr txBox="1"/>
          <p:nvPr>
            <p:ph idx="1" type="body"/>
          </p:nvPr>
        </p:nvSpPr>
        <p:spPr>
          <a:xfrm>
            <a:off x="114175" y="44450"/>
            <a:ext cx="5885700" cy="49794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lnSpc>
                <a:spcPct val="115000"/>
              </a:lnSpc>
              <a:spcBef>
                <a:spcPts val="0"/>
              </a:spcBef>
              <a:spcAft>
                <a:spcPts val="100"/>
              </a:spcAft>
              <a:buNone/>
            </a:pPr>
            <a:r>
              <a:rPr lang="zh-TW" sz="2200">
                <a:solidFill>
                  <a:srgbClr val="222222"/>
                </a:solidFill>
              </a:rPr>
              <a:t>《聊齋誌異》含十六卷，共四百三十篇，屬</a:t>
            </a:r>
            <a:r>
              <a:rPr lang="zh-TW" sz="2200">
                <a:solidFill>
                  <a:srgbClr val="FF0000"/>
                </a:solidFill>
              </a:rPr>
              <a:t>志怪筆記小說</a:t>
            </a:r>
            <a:r>
              <a:rPr lang="zh-TW" sz="2200">
                <a:solidFill>
                  <a:srgbClr val="222222"/>
                </a:solidFill>
              </a:rPr>
              <a:t>，這本書是在他四十歲時完成，費時二十年寫成</a:t>
            </a:r>
          </a:p>
          <a:p>
            <a:pPr lvl="0" rtl="0">
              <a:lnSpc>
                <a:spcPct val="115000"/>
              </a:lnSpc>
              <a:spcBef>
                <a:spcPts val="0"/>
              </a:spcBef>
              <a:spcAft>
                <a:spcPts val="100"/>
              </a:spcAft>
              <a:buNone/>
            </a:pPr>
            <a:r>
              <a:rPr lang="zh-TW" sz="2200">
                <a:solidFill>
                  <a:srgbClr val="222222"/>
                </a:solidFill>
              </a:rPr>
              <a:t>內容分三類：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b="1" lang="zh-TW" sz="2400">
                <a:solidFill>
                  <a:srgbClr val="222222"/>
                </a:solidFill>
              </a:rPr>
              <a:t>一</a:t>
            </a:r>
            <a:r>
              <a:rPr lang="zh-TW" sz="2400">
                <a:solidFill>
                  <a:srgbClr val="222222"/>
                </a:solidFill>
              </a:rPr>
              <a:t>：</a:t>
            </a:r>
            <a:r>
              <a:rPr lang="zh-TW" sz="2400">
                <a:solidFill>
                  <a:srgbClr val="FF0000"/>
                </a:solidFill>
              </a:rPr>
              <a:t>揭露</a:t>
            </a:r>
            <a:r>
              <a:rPr lang="zh-TW" sz="2400">
                <a:solidFill>
                  <a:srgbClr val="222222"/>
                </a:solidFill>
              </a:rPr>
              <a:t>當時政治及</a:t>
            </a:r>
            <a:r>
              <a:rPr lang="zh-TW" sz="2400">
                <a:solidFill>
                  <a:srgbClr val="FF0000"/>
                </a:solidFill>
              </a:rPr>
              <a:t>社會百態的黑暗</a:t>
            </a:r>
            <a:r>
              <a:rPr lang="zh-TW" sz="2400">
                <a:solidFill>
                  <a:srgbClr val="222222"/>
                </a:solidFill>
              </a:rPr>
              <a:t>，並同情善良百姓的種種不公平遭遇。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b="1" lang="zh-TW" sz="2400">
                <a:solidFill>
                  <a:srgbClr val="222222"/>
                </a:solidFill>
              </a:rPr>
              <a:t>二</a:t>
            </a:r>
            <a:r>
              <a:rPr lang="zh-TW" sz="2400">
                <a:solidFill>
                  <a:srgbClr val="222222"/>
                </a:solidFill>
              </a:rPr>
              <a:t>：</a:t>
            </a:r>
            <a:r>
              <a:rPr lang="zh-TW" sz="2400">
                <a:solidFill>
                  <a:srgbClr val="FF0000"/>
                </a:solidFill>
              </a:rPr>
              <a:t>抨擊當時清代科舉</a:t>
            </a:r>
            <a:r>
              <a:rPr lang="zh-TW" sz="2400">
                <a:solidFill>
                  <a:srgbClr val="222222"/>
                </a:solidFill>
              </a:rPr>
              <a:t>、八股</a:t>
            </a:r>
            <a:r>
              <a:rPr lang="zh-TW" sz="2400">
                <a:solidFill>
                  <a:srgbClr val="FF0000"/>
                </a:solidFill>
              </a:rPr>
              <a:t>取士的弊端</a:t>
            </a:r>
            <a:r>
              <a:rPr lang="zh-TW" sz="2400">
                <a:solidFill>
                  <a:srgbClr val="222222"/>
                </a:solidFill>
              </a:rPr>
              <a:t>及其所衍生之罪惡。 </a:t>
            </a:r>
          </a:p>
          <a:p>
            <a:pPr lvl="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b="1" lang="zh-TW" sz="2400">
                <a:solidFill>
                  <a:srgbClr val="222222"/>
                </a:solidFill>
              </a:rPr>
              <a:t>三</a:t>
            </a:r>
            <a:r>
              <a:rPr lang="zh-TW" sz="2400">
                <a:solidFill>
                  <a:srgbClr val="222222"/>
                </a:solidFill>
              </a:rPr>
              <a:t>：透過離奇曲折的情結，詳述當時社會中</a:t>
            </a:r>
            <a:r>
              <a:rPr lang="zh-TW" sz="2400">
                <a:solidFill>
                  <a:srgbClr val="FF0000"/>
                </a:solidFill>
              </a:rPr>
              <a:t>傳統婚姻愛情觀念的不合理</a:t>
            </a:r>
            <a:r>
              <a:rPr lang="zh-TW" sz="2400">
                <a:solidFill>
                  <a:srgbClr val="222222"/>
                </a:solidFill>
              </a:rPr>
              <a:t>，並且</a:t>
            </a:r>
            <a:r>
              <a:rPr lang="zh-TW" sz="2400">
                <a:solidFill>
                  <a:srgbClr val="FF0000"/>
                </a:solidFill>
              </a:rPr>
              <a:t>藉由故事中男女主角打破束縛的各種行動</a:t>
            </a:r>
            <a:r>
              <a:rPr lang="zh-TW" sz="2400">
                <a:solidFill>
                  <a:srgbClr val="222222"/>
                </a:solidFill>
              </a:rPr>
              <a:t>，表達作者所嚮往的</a:t>
            </a:r>
            <a:r>
              <a:rPr lang="zh-TW" sz="2400">
                <a:solidFill>
                  <a:srgbClr val="FF0000"/>
                </a:solidFill>
              </a:rPr>
              <a:t>自由戀愛風氣</a:t>
            </a:r>
            <a:r>
              <a:rPr lang="zh-TW" sz="2400">
                <a:solidFill>
                  <a:srgbClr val="222222"/>
                </a:solidFill>
              </a:rPr>
              <a:t>。</a:t>
            </a:r>
          </a:p>
        </p:txBody>
      </p:sp>
      <p:pic>
        <p:nvPicPr>
          <p:cNvPr descr="s28837196.jpg" id="75" name="Shape 7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888875" y="0"/>
            <a:ext cx="3255125" cy="51434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Shape 80"/>
          <p:cNvSpPr txBox="1"/>
          <p:nvPr/>
        </p:nvSpPr>
        <p:spPr>
          <a:xfrm>
            <a:off x="7237225" y="752225"/>
            <a:ext cx="606000" cy="2634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zh-TW" sz="2400"/>
              <a:t>聊</a:t>
            </a:r>
          </a:p>
          <a:p>
            <a:pPr lvl="0">
              <a:spcBef>
                <a:spcPts val="0"/>
              </a:spcBef>
              <a:buNone/>
            </a:pPr>
            <a:r>
              <a:rPr lang="zh-TW" sz="2400"/>
              <a:t>齋</a:t>
            </a:r>
          </a:p>
          <a:p>
            <a:pPr lvl="0">
              <a:spcBef>
                <a:spcPts val="0"/>
              </a:spcBef>
              <a:buNone/>
            </a:pPr>
            <a:r>
              <a:rPr lang="zh-TW" sz="2400"/>
              <a:t>誌</a:t>
            </a:r>
          </a:p>
          <a:p>
            <a:pPr lvl="0">
              <a:spcBef>
                <a:spcPts val="0"/>
              </a:spcBef>
              <a:buNone/>
            </a:pPr>
            <a:r>
              <a:rPr lang="zh-TW" sz="2400"/>
              <a:t>異</a:t>
            </a:r>
          </a:p>
          <a:p>
            <a:pPr lvl="0">
              <a:spcBef>
                <a:spcPts val="0"/>
              </a:spcBef>
              <a:buNone/>
            </a:pPr>
            <a:r>
              <a:rPr lang="zh-TW" sz="2400"/>
              <a:t>卷</a:t>
            </a:r>
          </a:p>
          <a:p>
            <a:pPr lvl="0">
              <a:spcBef>
                <a:spcPts val="0"/>
              </a:spcBef>
              <a:buNone/>
            </a:pPr>
            <a:r>
              <a:rPr lang="zh-TW" sz="2400"/>
              <a:t>十</a:t>
            </a:r>
          </a:p>
          <a:p>
            <a:pPr lvl="0">
              <a:spcBef>
                <a:spcPts val="0"/>
              </a:spcBef>
              <a:buNone/>
            </a:pPr>
            <a:r>
              <a:rPr lang="zh-TW" sz="2400"/>
              <a:t>一</a:t>
            </a:r>
          </a:p>
          <a:p>
            <a:pPr lvl="0">
              <a:spcBef>
                <a:spcPts val="0"/>
              </a:spcBef>
              <a:buNone/>
            </a:pPr>
            <a:r>
              <a:rPr lang="zh-TW" sz="2400"/>
              <a:t>第</a:t>
            </a:r>
          </a:p>
          <a:p>
            <a:pPr lvl="0">
              <a:spcBef>
                <a:spcPts val="0"/>
              </a:spcBef>
              <a:buNone/>
            </a:pPr>
            <a:r>
              <a:rPr lang="zh-TW" sz="2400"/>
              <a:t>八</a:t>
            </a:r>
          </a:p>
          <a:p>
            <a:pPr lvl="0">
              <a:spcBef>
                <a:spcPts val="0"/>
              </a:spcBef>
              <a:buNone/>
            </a:pPr>
            <a:r>
              <a:rPr lang="zh-TW" sz="2400"/>
              <a:t>篇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 txBox="1"/>
          <p:nvPr>
            <p:ph type="title"/>
          </p:nvPr>
        </p:nvSpPr>
        <p:spPr>
          <a:xfrm>
            <a:off x="438675" y="197575"/>
            <a:ext cx="3190800" cy="6366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zh-TW" sz="3600" u="sng"/>
              <a:t>晚霞</a:t>
            </a:r>
            <a:r>
              <a:rPr b="1" lang="zh-TW" sz="3000"/>
              <a:t> </a:t>
            </a:r>
            <a:r>
              <a:rPr b="1" lang="zh-TW" sz="3000">
                <a:latin typeface="MingLiu"/>
                <a:ea typeface="MingLiu"/>
                <a:cs typeface="MingLiu"/>
                <a:sym typeface="MingLiu"/>
              </a:rPr>
              <a:t>原文</a:t>
            </a:r>
            <a:r>
              <a:rPr b="1" lang="zh-TW" sz="3000">
                <a:solidFill>
                  <a:srgbClr val="000000"/>
                </a:solidFill>
                <a:latin typeface="MingLiu"/>
                <a:ea typeface="MingLiu"/>
                <a:cs typeface="MingLiu"/>
                <a:sym typeface="MingLiu"/>
              </a:rPr>
              <a:t>節</a:t>
            </a:r>
            <a:r>
              <a:rPr b="1" lang="zh-TW" sz="3000">
                <a:latin typeface="MingLiu"/>
                <a:ea typeface="MingLiu"/>
                <a:cs typeface="MingLiu"/>
                <a:sym typeface="MingLiu"/>
              </a:rPr>
              <a:t>錄</a:t>
            </a:r>
          </a:p>
        </p:txBody>
      </p:sp>
      <p:sp>
        <p:nvSpPr>
          <p:cNvPr id="86" name="Shape 86"/>
          <p:cNvSpPr txBox="1"/>
          <p:nvPr>
            <p:ph idx="1" type="body"/>
          </p:nvPr>
        </p:nvSpPr>
        <p:spPr>
          <a:xfrm>
            <a:off x="553900" y="919575"/>
            <a:ext cx="8138100" cy="3985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45833"/>
              <a:buFont typeface="Arial"/>
              <a:buNone/>
            </a:pPr>
            <a:r>
              <a:rPr lang="zh-TW" sz="2400">
                <a:solidFill>
                  <a:srgbClr val="000000"/>
                </a:solidFill>
              </a:rPr>
              <a:t>明日，龍窩君按部，諸部畢集。首按夜叉部，鬼面魚服。鳴大鉦，圍四尺許，鼓可四人合抱之，聲如巨霆，叫噪不復可聞。舞起，則巨濤洶湧，橫流空際，時墮一點星光，及著地消滅。龍窩君急止之，命進乳鶯部，皆二八姝麗。聲樂細作，一時清風習習，波聲俱靜，水漸凝如水晶世界，上下通明。按畢，俱退立於西墀下。次按燕子部，皆垂髫人。內一女郎，年十四五以來，振袖傾鬟，作散花舞，翩翩翔起，衿袖襪履間，皆出五色花朵，隨風颺下，飄泊滿庭。舞畢，隨其部亦下西墀。阿端旁睨，雅愛好之，問之同部，即晚霞也。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rgbClr val="F4CCCC"/>
        </a:solidFill>
      </p:bgPr>
    </p:bg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 txBox="1"/>
          <p:nvPr>
            <p:ph type="title"/>
          </p:nvPr>
        </p:nvSpPr>
        <p:spPr>
          <a:xfrm>
            <a:off x="4073000" y="119550"/>
            <a:ext cx="2560800" cy="7896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lnSpc>
                <a:spcPct val="122727"/>
              </a:lnSpc>
              <a:spcBef>
                <a:spcPts val="0"/>
              </a:spcBef>
              <a:buClr>
                <a:schemeClr val="dk1"/>
              </a:buClr>
              <a:buSzPct val="30555"/>
              <a:buFont typeface="Arial"/>
              <a:buNone/>
            </a:pPr>
            <a:r>
              <a:rPr lang="zh-TW" sz="3600" u="sng"/>
              <a:t>晚霞</a:t>
            </a:r>
            <a:r>
              <a:rPr b="1" lang="zh-TW" sz="3000">
                <a:latin typeface="MingLiu"/>
                <a:ea typeface="MingLiu"/>
                <a:cs typeface="MingLiu"/>
                <a:sym typeface="MingLiu"/>
              </a:rPr>
              <a:t>賞析</a:t>
            </a:r>
          </a:p>
        </p:txBody>
      </p:sp>
      <p:sp>
        <p:nvSpPr>
          <p:cNvPr id="92" name="Shape 92"/>
          <p:cNvSpPr txBox="1"/>
          <p:nvPr>
            <p:ph idx="1" type="body"/>
          </p:nvPr>
        </p:nvSpPr>
        <p:spPr>
          <a:xfrm>
            <a:off x="3983550" y="1032600"/>
            <a:ext cx="5079300" cy="37821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寫阿端與晚霞相見，先寫晚霞的出場</a:t>
            </a:r>
          </a:p>
          <a:p>
            <a:pPr lv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；為寫晚霞出場，先寫她所在的燕子</a:t>
            </a:r>
          </a:p>
          <a:p>
            <a:pPr lv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部的出場；為寫燕子部出場，又先寫</a:t>
            </a:r>
          </a:p>
          <a:p>
            <a:pPr lv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乳鶯部和夜叉部的表演。這樣從遠處</a:t>
            </a:r>
          </a:p>
          <a:p>
            <a:pPr lv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起筆，極盡曲折，層層鋪墊，氣勢不</a:t>
            </a:r>
          </a:p>
          <a:p>
            <a:pPr lv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凡，而晚霞一出，只數筆點染，即神</a:t>
            </a:r>
          </a:p>
          <a:p>
            <a:pPr lv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氣完足。大家之筆，能放能收，舒卷</a:t>
            </a:r>
          </a:p>
          <a:p>
            <a:pPr lv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45833"/>
              <a:buFont typeface="Arial"/>
              <a:buNone/>
            </a:pPr>
            <a:r>
              <a:rPr lang="zh-TW" sz="2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自如。</a:t>
            </a:r>
          </a:p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pic>
        <p:nvPicPr>
          <p:cNvPr descr="8066514602_b99df333d1_b.jpg" id="93" name="Shape 93"/>
          <p:cNvPicPr preferRelativeResize="0"/>
          <p:nvPr/>
        </p:nvPicPr>
        <p:blipFill rotWithShape="1">
          <a:blip r:embed="rId3">
            <a:alphaModFix/>
          </a:blip>
          <a:srcRect b="0" l="20136" r="28125" t="0"/>
          <a:stretch/>
        </p:blipFill>
        <p:spPr>
          <a:xfrm>
            <a:off x="41200" y="16337"/>
            <a:ext cx="3942350" cy="51108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8" name="Shape 98"/>
          <p:cNvGraphicFramePr/>
          <p:nvPr/>
        </p:nvGraphicFramePr>
        <p:xfrm>
          <a:off x="441750" y="187282"/>
          <a:ext cx="3000000" cy="3000000"/>
        </p:xfrm>
        <a:graphic>
          <a:graphicData uri="http://schemas.openxmlformats.org/drawingml/2006/table">
            <a:tbl>
              <a:tblPr>
                <a:noFill/>
                <a:tableStyleId>{141056D9-D26A-477C-9E56-59C2CF0D5868}</a:tableStyleId>
              </a:tblPr>
              <a:tblGrid>
                <a:gridCol w="1520950"/>
                <a:gridCol w="1520950"/>
                <a:gridCol w="1520950"/>
                <a:gridCol w="1520950"/>
                <a:gridCol w="1520950"/>
              </a:tblGrid>
              <a:tr h="603325"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spcBef>
                          <a:spcPts val="0"/>
                        </a:spcBef>
                        <a:buNone/>
                      </a:pPr>
                      <a:r>
                        <a:rPr b="1" lang="zh-TW" sz="1800"/>
                        <a:t>工作</a:t>
                      </a:r>
                    </a:p>
                    <a:p>
                      <a:pPr lvl="0">
                        <a:spcBef>
                          <a:spcPts val="0"/>
                        </a:spcBef>
                        <a:buNone/>
                      </a:pPr>
                      <a:r>
                        <a:rPr b="1" lang="zh-TW" sz="1800"/>
                        <a:t>人員</a:t>
                      </a:r>
                    </a:p>
                  </a:txBody>
                  <a:tcPr marT="91425" marB="91425" marR="91425" marL="91425">
                    <a:lnL cap="flat" cmpd="sng" w="19050">
                      <a:solidFill>
                        <a:srgbClr val="9E9E9E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9050">
                      <a:solidFill>
                        <a:srgbClr val="9E9E9E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9050">
                      <a:solidFill>
                        <a:srgbClr val="9E9E9E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9050">
                      <a:solidFill>
                        <a:srgbClr val="9E9E9E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zh-TW" sz="1800"/>
                        <a:t>報告</a:t>
                      </a:r>
                    </a:p>
                  </a:txBody>
                  <a:tcPr marT="91425" marB="91425" marR="91425" marL="91425" anchor="ctr">
                    <a:lnL cap="flat" cmpd="sng" w="19050">
                      <a:solidFill>
                        <a:srgbClr val="9E9E9E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9050">
                      <a:solidFill>
                        <a:srgbClr val="9E9E9E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9050">
                      <a:solidFill>
                        <a:srgbClr val="9E9E9E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9050">
                      <a:solidFill>
                        <a:srgbClr val="9E9E9E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zh-TW" sz="1800"/>
                        <a:t>簡報</a:t>
                      </a:r>
                    </a:p>
                  </a:txBody>
                  <a:tcPr marT="91425" marB="91425" marR="91425" marL="91425" anchor="ctr">
                    <a:lnL cap="flat" cmpd="sng" w="19050">
                      <a:solidFill>
                        <a:srgbClr val="9E9E9E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9050">
                      <a:solidFill>
                        <a:srgbClr val="9E9E9E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9050">
                      <a:solidFill>
                        <a:srgbClr val="9E9E9E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9050">
                      <a:solidFill>
                        <a:srgbClr val="9E9E9E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zh-TW" sz="1800"/>
                        <a:t>找資料</a:t>
                      </a:r>
                    </a:p>
                  </a:txBody>
                  <a:tcPr marT="91425" marB="91425" marR="91425" marL="91425" anchor="ctr">
                    <a:lnL cap="flat" cmpd="sng" w="19050">
                      <a:solidFill>
                        <a:srgbClr val="9E9E9E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9050">
                      <a:solidFill>
                        <a:srgbClr val="9E9E9E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9050">
                      <a:solidFill>
                        <a:srgbClr val="9E9E9E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9050">
                      <a:solidFill>
                        <a:srgbClr val="9E9E9E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zh-TW" sz="1800"/>
                        <a:t>攝影</a:t>
                      </a:r>
                    </a:p>
                  </a:txBody>
                  <a:tcPr marT="91425" marB="91425" marR="91425" marL="91425" anchor="ctr">
                    <a:lnL cap="flat" cmpd="sng" w="19050">
                      <a:solidFill>
                        <a:srgbClr val="9E9E9E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9050">
                      <a:solidFill>
                        <a:srgbClr val="9E9E9E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9050">
                      <a:solidFill>
                        <a:srgbClr val="9E9E9E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9050">
                      <a:solidFill>
                        <a:srgbClr val="9E9E9E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</a:tr>
              <a:tr h="522600">
                <a:tc>
                  <a:txBody>
                    <a:bodyPr>
                      <a:noAutofit/>
                    </a:bodyPr>
                    <a:lstStyle/>
                    <a:p>
                      <a:pPr lvl="0">
                        <a:spcBef>
                          <a:spcPts val="0"/>
                        </a:spcBef>
                        <a:buNone/>
                      </a:pPr>
                      <a:r>
                        <a:rPr b="1" lang="zh-TW" sz="1800"/>
                        <a:t>李瑄</a:t>
                      </a:r>
                    </a:p>
                  </a:txBody>
                  <a:tcPr marT="91425" marB="91425" marR="91425" marL="91425">
                    <a:lnL cap="flat" cmpd="sng" w="19050">
                      <a:solidFill>
                        <a:srgbClr val="9E9E9E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9050">
                      <a:solidFill>
                        <a:srgbClr val="9E9E9E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9050">
                      <a:solidFill>
                        <a:srgbClr val="9E9E9E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9050">
                      <a:solidFill>
                        <a:srgbClr val="9E9E9E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>
                        <a:spcBef>
                          <a:spcPts val="0"/>
                        </a:spcBef>
                        <a:buNone/>
                      </a:pPr>
                      <a:r>
                        <a:t/>
                      </a:r>
                      <a:endParaRPr b="1" sz="1800"/>
                    </a:p>
                  </a:txBody>
                  <a:tcPr marT="91425" marB="91425" marR="91425" marL="91425">
                    <a:lnL cap="flat" cmpd="sng" w="19050">
                      <a:solidFill>
                        <a:srgbClr val="9E9E9E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9050">
                      <a:solidFill>
                        <a:srgbClr val="9E9E9E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9050">
                      <a:solidFill>
                        <a:srgbClr val="9E9E9E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9050">
                      <a:solidFill>
                        <a:srgbClr val="9E9E9E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>
                        <a:spcBef>
                          <a:spcPts val="0"/>
                        </a:spcBef>
                        <a:buNone/>
                      </a:pPr>
                      <a:r>
                        <a:t/>
                      </a:r>
                      <a:endParaRPr b="1" sz="1800"/>
                    </a:p>
                  </a:txBody>
                  <a:tcPr marT="91425" marB="91425" marR="91425" marL="91425">
                    <a:lnL cap="flat" cmpd="sng" w="19050">
                      <a:solidFill>
                        <a:srgbClr val="9E9E9E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9050">
                      <a:solidFill>
                        <a:srgbClr val="9E9E9E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9050">
                      <a:solidFill>
                        <a:srgbClr val="9E9E9E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9050">
                      <a:solidFill>
                        <a:srgbClr val="9E9E9E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>
                        <a:spcBef>
                          <a:spcPts val="0"/>
                        </a:spcBef>
                        <a:buNone/>
                      </a:pPr>
                      <a:r>
                        <a:t/>
                      </a:r>
                      <a:endParaRPr b="1" sz="1800"/>
                    </a:p>
                  </a:txBody>
                  <a:tcPr marT="91425" marB="91425" marR="91425" marL="91425">
                    <a:lnL cap="flat" cmpd="sng" w="19050">
                      <a:solidFill>
                        <a:srgbClr val="9E9E9E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9050">
                      <a:solidFill>
                        <a:srgbClr val="9E9E9E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9050">
                      <a:solidFill>
                        <a:srgbClr val="9E9E9E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9050">
                      <a:solidFill>
                        <a:srgbClr val="9E9E9E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>
                        <a:spcBef>
                          <a:spcPts val="0"/>
                        </a:spcBef>
                        <a:buNone/>
                      </a:pPr>
                      <a:r>
                        <a:t/>
                      </a:r>
                      <a:endParaRPr b="1" sz="1800"/>
                    </a:p>
                  </a:txBody>
                  <a:tcPr marT="91425" marB="91425" marR="91425" marL="91425">
                    <a:lnL cap="flat" cmpd="sng" w="19050">
                      <a:solidFill>
                        <a:srgbClr val="9E9E9E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9050">
                      <a:solidFill>
                        <a:srgbClr val="9E9E9E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9050">
                      <a:solidFill>
                        <a:srgbClr val="9E9E9E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9050">
                      <a:solidFill>
                        <a:srgbClr val="9E9E9E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</a:tr>
              <a:tr h="517575">
                <a:tc>
                  <a:txBody>
                    <a:bodyPr>
                      <a:noAutofit/>
                    </a:bodyPr>
                    <a:lstStyle/>
                    <a:p>
                      <a:pPr lvl="0">
                        <a:spcBef>
                          <a:spcPts val="0"/>
                        </a:spcBef>
                        <a:buNone/>
                      </a:pPr>
                      <a:r>
                        <a:rPr b="1" lang="zh-TW" sz="1800"/>
                        <a:t>高維芊</a:t>
                      </a:r>
                    </a:p>
                  </a:txBody>
                  <a:tcPr marT="91425" marB="91425" marR="91425" marL="91425">
                    <a:lnL cap="flat" cmpd="sng" w="19050">
                      <a:solidFill>
                        <a:srgbClr val="9E9E9E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9050">
                      <a:solidFill>
                        <a:srgbClr val="9E9E9E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9050">
                      <a:solidFill>
                        <a:srgbClr val="9E9E9E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9050">
                      <a:solidFill>
                        <a:srgbClr val="9E9E9E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>
                        <a:spcBef>
                          <a:spcPts val="0"/>
                        </a:spcBef>
                        <a:buNone/>
                      </a:pPr>
                      <a:r>
                        <a:t/>
                      </a:r>
                      <a:endParaRPr b="1" sz="1800"/>
                    </a:p>
                  </a:txBody>
                  <a:tcPr marT="91425" marB="91425" marR="91425" marL="91425">
                    <a:lnL cap="flat" cmpd="sng" w="19050">
                      <a:solidFill>
                        <a:srgbClr val="9E9E9E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9050">
                      <a:solidFill>
                        <a:srgbClr val="9E9E9E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9050">
                      <a:solidFill>
                        <a:srgbClr val="9E9E9E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9050">
                      <a:solidFill>
                        <a:srgbClr val="9E9E9E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>
                        <a:spcBef>
                          <a:spcPts val="0"/>
                        </a:spcBef>
                        <a:buNone/>
                      </a:pPr>
                      <a:r>
                        <a:t/>
                      </a:r>
                      <a:endParaRPr b="1" sz="1800"/>
                    </a:p>
                  </a:txBody>
                  <a:tcPr marT="91425" marB="91425" marR="91425" marL="91425">
                    <a:lnL cap="flat" cmpd="sng" w="19050">
                      <a:solidFill>
                        <a:srgbClr val="9E9E9E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9050">
                      <a:solidFill>
                        <a:srgbClr val="9E9E9E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9050">
                      <a:solidFill>
                        <a:srgbClr val="9E9E9E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9050">
                      <a:solidFill>
                        <a:srgbClr val="9E9E9E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>
                        <a:spcBef>
                          <a:spcPts val="0"/>
                        </a:spcBef>
                        <a:buNone/>
                      </a:pPr>
                      <a:r>
                        <a:t/>
                      </a:r>
                      <a:endParaRPr b="1" sz="1800"/>
                    </a:p>
                  </a:txBody>
                  <a:tcPr marT="91425" marB="91425" marR="91425" marL="91425">
                    <a:lnL cap="flat" cmpd="sng" w="19050">
                      <a:solidFill>
                        <a:srgbClr val="9E9E9E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9050">
                      <a:solidFill>
                        <a:srgbClr val="9E9E9E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9050">
                      <a:solidFill>
                        <a:srgbClr val="9E9E9E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9050">
                      <a:solidFill>
                        <a:srgbClr val="9E9E9E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>
                        <a:spcBef>
                          <a:spcPts val="0"/>
                        </a:spcBef>
                        <a:buNone/>
                      </a:pPr>
                      <a:r>
                        <a:t/>
                      </a:r>
                      <a:endParaRPr b="1" sz="1800"/>
                    </a:p>
                  </a:txBody>
                  <a:tcPr marT="91425" marB="91425" marR="91425" marL="91425">
                    <a:lnL cap="flat" cmpd="sng" w="19050">
                      <a:solidFill>
                        <a:srgbClr val="9E9E9E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9050">
                      <a:solidFill>
                        <a:srgbClr val="9E9E9E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9050">
                      <a:solidFill>
                        <a:srgbClr val="9E9E9E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9050">
                      <a:solidFill>
                        <a:srgbClr val="9E9E9E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</a:tr>
              <a:tr h="517575">
                <a:tc>
                  <a:txBody>
                    <a:bodyPr>
                      <a:noAutofit/>
                    </a:bodyPr>
                    <a:lstStyle/>
                    <a:p>
                      <a:pPr lvl="0">
                        <a:spcBef>
                          <a:spcPts val="0"/>
                        </a:spcBef>
                        <a:buNone/>
                      </a:pPr>
                      <a:r>
                        <a:rPr b="1" lang="zh-TW" sz="1800"/>
                        <a:t>石珮渝</a:t>
                      </a:r>
                    </a:p>
                  </a:txBody>
                  <a:tcPr marT="91425" marB="91425" marR="91425" marL="91425">
                    <a:lnL cap="flat" cmpd="sng" w="19050">
                      <a:solidFill>
                        <a:srgbClr val="9E9E9E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9050">
                      <a:solidFill>
                        <a:srgbClr val="9E9E9E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9050">
                      <a:solidFill>
                        <a:srgbClr val="9E9E9E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9050">
                      <a:solidFill>
                        <a:srgbClr val="9E9E9E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>
                        <a:spcBef>
                          <a:spcPts val="0"/>
                        </a:spcBef>
                        <a:buNone/>
                      </a:pPr>
                      <a:r>
                        <a:t/>
                      </a:r>
                      <a:endParaRPr b="1" sz="1800"/>
                    </a:p>
                  </a:txBody>
                  <a:tcPr marT="91425" marB="91425" marR="91425" marL="91425">
                    <a:lnL cap="flat" cmpd="sng" w="19050">
                      <a:solidFill>
                        <a:srgbClr val="9E9E9E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9050">
                      <a:solidFill>
                        <a:srgbClr val="9E9E9E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9050">
                      <a:solidFill>
                        <a:srgbClr val="9E9E9E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9050">
                      <a:solidFill>
                        <a:srgbClr val="9E9E9E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>
                        <a:spcBef>
                          <a:spcPts val="0"/>
                        </a:spcBef>
                        <a:buNone/>
                      </a:pPr>
                      <a:r>
                        <a:t/>
                      </a:r>
                      <a:endParaRPr b="1" sz="1800"/>
                    </a:p>
                  </a:txBody>
                  <a:tcPr marT="91425" marB="91425" marR="91425" marL="91425">
                    <a:lnL cap="flat" cmpd="sng" w="19050">
                      <a:solidFill>
                        <a:srgbClr val="9E9E9E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9050">
                      <a:solidFill>
                        <a:srgbClr val="9E9E9E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9050">
                      <a:solidFill>
                        <a:srgbClr val="9E9E9E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9050">
                      <a:solidFill>
                        <a:srgbClr val="9E9E9E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>
                        <a:spcBef>
                          <a:spcPts val="0"/>
                        </a:spcBef>
                        <a:buNone/>
                      </a:pPr>
                      <a:r>
                        <a:t/>
                      </a:r>
                      <a:endParaRPr b="1" sz="1800"/>
                    </a:p>
                  </a:txBody>
                  <a:tcPr marT="91425" marB="91425" marR="91425" marL="91425">
                    <a:lnL cap="flat" cmpd="sng" w="19050">
                      <a:solidFill>
                        <a:srgbClr val="9E9E9E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9050">
                      <a:solidFill>
                        <a:srgbClr val="9E9E9E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9050">
                      <a:solidFill>
                        <a:srgbClr val="9E9E9E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9050">
                      <a:solidFill>
                        <a:srgbClr val="9E9E9E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>
                        <a:spcBef>
                          <a:spcPts val="0"/>
                        </a:spcBef>
                        <a:buNone/>
                      </a:pPr>
                      <a:r>
                        <a:t/>
                      </a:r>
                      <a:endParaRPr b="1" sz="1800"/>
                    </a:p>
                  </a:txBody>
                  <a:tcPr marT="91425" marB="91425" marR="91425" marL="91425">
                    <a:lnL cap="flat" cmpd="sng" w="19050">
                      <a:solidFill>
                        <a:srgbClr val="9E9E9E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9050">
                      <a:solidFill>
                        <a:srgbClr val="9E9E9E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9050">
                      <a:solidFill>
                        <a:srgbClr val="9E9E9E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9050">
                      <a:solidFill>
                        <a:srgbClr val="9E9E9E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</a:tr>
              <a:tr h="517575">
                <a:tc>
                  <a:txBody>
                    <a:bodyPr>
                      <a:noAutofit/>
                    </a:bodyPr>
                    <a:lstStyle/>
                    <a:p>
                      <a:pPr lvl="0">
                        <a:spcBef>
                          <a:spcPts val="0"/>
                        </a:spcBef>
                        <a:buNone/>
                      </a:pPr>
                      <a:r>
                        <a:rPr b="1" lang="zh-TW" sz="1800"/>
                        <a:t>陳怡蒨</a:t>
                      </a:r>
                    </a:p>
                  </a:txBody>
                  <a:tcPr marT="91425" marB="91425" marR="91425" marL="91425">
                    <a:lnL cap="flat" cmpd="sng" w="19050">
                      <a:solidFill>
                        <a:srgbClr val="9E9E9E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9050">
                      <a:solidFill>
                        <a:srgbClr val="9E9E9E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9050">
                      <a:solidFill>
                        <a:srgbClr val="9E9E9E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9050">
                      <a:solidFill>
                        <a:srgbClr val="9E9E9E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>
                        <a:spcBef>
                          <a:spcPts val="0"/>
                        </a:spcBef>
                        <a:buNone/>
                      </a:pPr>
                      <a:r>
                        <a:t/>
                      </a:r>
                      <a:endParaRPr b="1" sz="1800"/>
                    </a:p>
                  </a:txBody>
                  <a:tcPr marT="91425" marB="91425" marR="91425" marL="91425">
                    <a:lnL cap="flat" cmpd="sng" w="19050">
                      <a:solidFill>
                        <a:srgbClr val="9E9E9E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9050">
                      <a:solidFill>
                        <a:srgbClr val="9E9E9E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9050">
                      <a:solidFill>
                        <a:srgbClr val="9E9E9E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9050">
                      <a:solidFill>
                        <a:srgbClr val="9E9E9E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>
                        <a:spcBef>
                          <a:spcPts val="0"/>
                        </a:spcBef>
                        <a:buNone/>
                      </a:pPr>
                      <a:r>
                        <a:t/>
                      </a:r>
                      <a:endParaRPr b="1" sz="1800"/>
                    </a:p>
                  </a:txBody>
                  <a:tcPr marT="91425" marB="91425" marR="91425" marL="91425">
                    <a:lnL cap="flat" cmpd="sng" w="19050">
                      <a:solidFill>
                        <a:srgbClr val="9E9E9E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9050">
                      <a:solidFill>
                        <a:srgbClr val="9E9E9E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9050">
                      <a:solidFill>
                        <a:srgbClr val="9E9E9E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9050">
                      <a:solidFill>
                        <a:srgbClr val="9E9E9E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>
                        <a:spcBef>
                          <a:spcPts val="0"/>
                        </a:spcBef>
                        <a:buNone/>
                      </a:pPr>
                      <a:r>
                        <a:t/>
                      </a:r>
                      <a:endParaRPr b="1" sz="1800"/>
                    </a:p>
                  </a:txBody>
                  <a:tcPr marT="91425" marB="91425" marR="91425" marL="91425">
                    <a:lnL cap="flat" cmpd="sng" w="19050">
                      <a:solidFill>
                        <a:srgbClr val="9E9E9E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9050">
                      <a:solidFill>
                        <a:srgbClr val="9E9E9E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9050">
                      <a:solidFill>
                        <a:srgbClr val="9E9E9E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9050">
                      <a:solidFill>
                        <a:srgbClr val="9E9E9E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>
                        <a:spcBef>
                          <a:spcPts val="0"/>
                        </a:spcBef>
                        <a:buNone/>
                      </a:pPr>
                      <a:r>
                        <a:t/>
                      </a:r>
                      <a:endParaRPr b="1" sz="1800"/>
                    </a:p>
                  </a:txBody>
                  <a:tcPr marT="91425" marB="91425" marR="91425" marL="91425">
                    <a:lnL cap="flat" cmpd="sng" w="19050">
                      <a:solidFill>
                        <a:srgbClr val="9E9E9E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9050">
                      <a:solidFill>
                        <a:srgbClr val="9E9E9E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9050">
                      <a:solidFill>
                        <a:srgbClr val="9E9E9E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9050">
                      <a:solidFill>
                        <a:srgbClr val="9E9E9E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</a:tr>
              <a:tr h="517575">
                <a:tc>
                  <a:txBody>
                    <a:bodyPr>
                      <a:noAutofit/>
                    </a:bodyPr>
                    <a:lstStyle/>
                    <a:p>
                      <a:pPr lvl="0">
                        <a:spcBef>
                          <a:spcPts val="0"/>
                        </a:spcBef>
                        <a:buNone/>
                      </a:pPr>
                      <a:r>
                        <a:rPr b="1" lang="zh-TW" sz="1800"/>
                        <a:t>陳清秀</a:t>
                      </a:r>
                    </a:p>
                  </a:txBody>
                  <a:tcPr marT="91425" marB="91425" marR="91425" marL="91425">
                    <a:lnL cap="flat" cmpd="sng" w="19050">
                      <a:solidFill>
                        <a:srgbClr val="9E9E9E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9050">
                      <a:solidFill>
                        <a:srgbClr val="9E9E9E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9050">
                      <a:solidFill>
                        <a:srgbClr val="9E9E9E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9050">
                      <a:solidFill>
                        <a:srgbClr val="9E9E9E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>
                        <a:spcBef>
                          <a:spcPts val="0"/>
                        </a:spcBef>
                        <a:buNone/>
                      </a:pPr>
                      <a:r>
                        <a:t/>
                      </a:r>
                      <a:endParaRPr b="1" sz="1800"/>
                    </a:p>
                  </a:txBody>
                  <a:tcPr marT="91425" marB="91425" marR="91425" marL="91425">
                    <a:lnL cap="flat" cmpd="sng" w="19050">
                      <a:solidFill>
                        <a:srgbClr val="9E9E9E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9050">
                      <a:solidFill>
                        <a:srgbClr val="9E9E9E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9050">
                      <a:solidFill>
                        <a:srgbClr val="9E9E9E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9050">
                      <a:solidFill>
                        <a:srgbClr val="9E9E9E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>
                        <a:spcBef>
                          <a:spcPts val="0"/>
                        </a:spcBef>
                        <a:buNone/>
                      </a:pPr>
                      <a:r>
                        <a:t/>
                      </a:r>
                      <a:endParaRPr b="1" sz="1800"/>
                    </a:p>
                  </a:txBody>
                  <a:tcPr marT="91425" marB="91425" marR="91425" marL="91425">
                    <a:lnL cap="flat" cmpd="sng" w="19050">
                      <a:solidFill>
                        <a:srgbClr val="9E9E9E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9050">
                      <a:solidFill>
                        <a:srgbClr val="9E9E9E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9050">
                      <a:solidFill>
                        <a:srgbClr val="9E9E9E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9050">
                      <a:solidFill>
                        <a:srgbClr val="9E9E9E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>
                        <a:spcBef>
                          <a:spcPts val="0"/>
                        </a:spcBef>
                        <a:buNone/>
                      </a:pPr>
                      <a:r>
                        <a:t/>
                      </a:r>
                      <a:endParaRPr b="1" sz="1800"/>
                    </a:p>
                  </a:txBody>
                  <a:tcPr marT="91425" marB="91425" marR="91425" marL="91425">
                    <a:lnL cap="flat" cmpd="sng" w="19050">
                      <a:solidFill>
                        <a:srgbClr val="9E9E9E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9050">
                      <a:solidFill>
                        <a:srgbClr val="9E9E9E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9050">
                      <a:solidFill>
                        <a:srgbClr val="9E9E9E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9050">
                      <a:solidFill>
                        <a:srgbClr val="9E9E9E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>
                        <a:spcBef>
                          <a:spcPts val="0"/>
                        </a:spcBef>
                        <a:buNone/>
                      </a:pPr>
                      <a:r>
                        <a:t/>
                      </a:r>
                      <a:endParaRPr b="1" sz="1800"/>
                    </a:p>
                  </a:txBody>
                  <a:tcPr marT="91425" marB="91425" marR="91425" marL="91425">
                    <a:lnL cap="flat" cmpd="sng" w="19050">
                      <a:solidFill>
                        <a:srgbClr val="9E9E9E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9050">
                      <a:solidFill>
                        <a:srgbClr val="9E9E9E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9050">
                      <a:solidFill>
                        <a:srgbClr val="9E9E9E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9050">
                      <a:solidFill>
                        <a:srgbClr val="9E9E9E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</a:tr>
              <a:tr h="522600">
                <a:tc>
                  <a:txBody>
                    <a:bodyPr>
                      <a:noAutofit/>
                    </a:bodyPr>
                    <a:lstStyle/>
                    <a:p>
                      <a:pPr lvl="0">
                        <a:spcBef>
                          <a:spcPts val="0"/>
                        </a:spcBef>
                        <a:buNone/>
                      </a:pPr>
                      <a:r>
                        <a:rPr b="1" lang="zh-TW" sz="1800"/>
                        <a:t>林靖婕</a:t>
                      </a:r>
                    </a:p>
                  </a:txBody>
                  <a:tcPr marT="91425" marB="91425" marR="91425" marL="91425">
                    <a:lnL cap="flat" cmpd="sng" w="19050">
                      <a:solidFill>
                        <a:srgbClr val="9E9E9E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9050">
                      <a:solidFill>
                        <a:srgbClr val="9E9E9E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9050">
                      <a:solidFill>
                        <a:srgbClr val="9E9E9E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9050">
                      <a:solidFill>
                        <a:srgbClr val="9E9E9E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>
                        <a:spcBef>
                          <a:spcPts val="0"/>
                        </a:spcBef>
                        <a:buNone/>
                      </a:pPr>
                      <a:r>
                        <a:t/>
                      </a:r>
                      <a:endParaRPr b="1" sz="1800"/>
                    </a:p>
                  </a:txBody>
                  <a:tcPr marT="91425" marB="91425" marR="91425" marL="91425">
                    <a:lnL cap="flat" cmpd="sng" w="19050">
                      <a:solidFill>
                        <a:srgbClr val="9E9E9E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9050">
                      <a:solidFill>
                        <a:srgbClr val="9E9E9E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9050">
                      <a:solidFill>
                        <a:srgbClr val="9E9E9E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9050">
                      <a:solidFill>
                        <a:srgbClr val="9E9E9E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>
                        <a:spcBef>
                          <a:spcPts val="0"/>
                        </a:spcBef>
                        <a:buNone/>
                      </a:pPr>
                      <a:r>
                        <a:t/>
                      </a:r>
                      <a:endParaRPr b="1" sz="1800"/>
                    </a:p>
                  </a:txBody>
                  <a:tcPr marT="91425" marB="91425" marR="91425" marL="91425">
                    <a:lnL cap="flat" cmpd="sng" w="19050">
                      <a:solidFill>
                        <a:srgbClr val="9E9E9E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9050">
                      <a:solidFill>
                        <a:srgbClr val="9E9E9E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9050">
                      <a:solidFill>
                        <a:srgbClr val="9E9E9E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9050">
                      <a:solidFill>
                        <a:srgbClr val="9E9E9E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>
                        <a:spcBef>
                          <a:spcPts val="0"/>
                        </a:spcBef>
                        <a:buNone/>
                      </a:pPr>
                      <a:r>
                        <a:t/>
                      </a:r>
                      <a:endParaRPr b="1" sz="1800"/>
                    </a:p>
                  </a:txBody>
                  <a:tcPr marT="91425" marB="91425" marR="91425" marL="91425">
                    <a:lnL cap="flat" cmpd="sng" w="19050">
                      <a:solidFill>
                        <a:srgbClr val="9E9E9E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9050">
                      <a:solidFill>
                        <a:srgbClr val="9E9E9E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9050">
                      <a:solidFill>
                        <a:srgbClr val="9E9E9E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9050">
                      <a:solidFill>
                        <a:srgbClr val="9E9E9E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>
                        <a:spcBef>
                          <a:spcPts val="0"/>
                        </a:spcBef>
                        <a:buNone/>
                      </a:pPr>
                      <a:r>
                        <a:t/>
                      </a:r>
                      <a:endParaRPr b="1" sz="1800"/>
                    </a:p>
                  </a:txBody>
                  <a:tcPr marT="91425" marB="91425" marR="91425" marL="91425">
                    <a:lnL cap="flat" cmpd="sng" w="19050">
                      <a:solidFill>
                        <a:srgbClr val="9E9E9E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9050">
                      <a:solidFill>
                        <a:srgbClr val="9E9E9E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9050">
                      <a:solidFill>
                        <a:srgbClr val="9E9E9E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9050">
                      <a:solidFill>
                        <a:srgbClr val="9E9E9E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</a:tr>
              <a:tr h="446050">
                <a:tc>
                  <a:txBody>
                    <a:bodyPr>
                      <a:noAutofit/>
                    </a:bodyPr>
                    <a:lstStyle/>
                    <a:p>
                      <a:pPr lvl="0">
                        <a:spcBef>
                          <a:spcPts val="0"/>
                        </a:spcBef>
                        <a:buNone/>
                      </a:pPr>
                      <a:r>
                        <a:rPr b="1" lang="zh-TW" sz="1800"/>
                        <a:t>陳香伶</a:t>
                      </a:r>
                    </a:p>
                  </a:txBody>
                  <a:tcPr marT="91425" marB="91425" marR="91425" marL="91425">
                    <a:lnL cap="flat" cmpd="sng" w="19050">
                      <a:solidFill>
                        <a:srgbClr val="9E9E9E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9050">
                      <a:solidFill>
                        <a:srgbClr val="9E9E9E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9050">
                      <a:solidFill>
                        <a:srgbClr val="9E9E9E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9050">
                      <a:solidFill>
                        <a:srgbClr val="9E9E9E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>
                        <a:spcBef>
                          <a:spcPts val="0"/>
                        </a:spcBef>
                        <a:buNone/>
                      </a:pPr>
                      <a:r>
                        <a:t/>
                      </a:r>
                      <a:endParaRPr b="1" sz="1800"/>
                    </a:p>
                  </a:txBody>
                  <a:tcPr marT="91425" marB="91425" marR="91425" marL="91425">
                    <a:lnL cap="flat" cmpd="sng" w="19050">
                      <a:solidFill>
                        <a:srgbClr val="9E9E9E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9050">
                      <a:solidFill>
                        <a:srgbClr val="9E9E9E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9050">
                      <a:solidFill>
                        <a:srgbClr val="9E9E9E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9050">
                      <a:solidFill>
                        <a:srgbClr val="9E9E9E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>
                        <a:spcBef>
                          <a:spcPts val="0"/>
                        </a:spcBef>
                        <a:buNone/>
                      </a:pPr>
                      <a:r>
                        <a:t/>
                      </a:r>
                      <a:endParaRPr b="1" sz="1800"/>
                    </a:p>
                  </a:txBody>
                  <a:tcPr marT="91425" marB="91425" marR="91425" marL="91425">
                    <a:lnL cap="flat" cmpd="sng" w="19050">
                      <a:solidFill>
                        <a:srgbClr val="9E9E9E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9050">
                      <a:solidFill>
                        <a:srgbClr val="9E9E9E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9050">
                      <a:solidFill>
                        <a:srgbClr val="9E9E9E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9050">
                      <a:solidFill>
                        <a:srgbClr val="9E9E9E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>
                        <a:spcBef>
                          <a:spcPts val="0"/>
                        </a:spcBef>
                        <a:buNone/>
                      </a:pPr>
                      <a:r>
                        <a:t/>
                      </a:r>
                      <a:endParaRPr b="1" sz="1800"/>
                    </a:p>
                  </a:txBody>
                  <a:tcPr marT="91425" marB="91425" marR="91425" marL="91425">
                    <a:lnL cap="flat" cmpd="sng" w="19050">
                      <a:solidFill>
                        <a:srgbClr val="9E9E9E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9050">
                      <a:solidFill>
                        <a:srgbClr val="9E9E9E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9050">
                      <a:solidFill>
                        <a:srgbClr val="9E9E9E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9050">
                      <a:solidFill>
                        <a:srgbClr val="9E9E9E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>
                        <a:spcBef>
                          <a:spcPts val="0"/>
                        </a:spcBef>
                        <a:buNone/>
                      </a:pPr>
                      <a:r>
                        <a:t/>
                      </a:r>
                      <a:endParaRPr b="1" sz="1800"/>
                    </a:p>
                  </a:txBody>
                  <a:tcPr marT="91425" marB="91425" marR="91425" marL="91425">
                    <a:lnL cap="flat" cmpd="sng" w="19050">
                      <a:solidFill>
                        <a:srgbClr val="9E9E9E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9050">
                      <a:solidFill>
                        <a:srgbClr val="9E9E9E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9050">
                      <a:solidFill>
                        <a:srgbClr val="9E9E9E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9050">
                      <a:solidFill>
                        <a:srgbClr val="9E9E9E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</a:tr>
              <a:tr h="446050"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b="1" lang="zh-TW" sz="1800"/>
                        <a:t>李佳陵</a:t>
                      </a:r>
                    </a:p>
                  </a:txBody>
                  <a:tcPr marT="91425" marB="91425" marR="91425" marL="91425">
                    <a:lnL cap="flat" cmpd="sng" w="19050">
                      <a:solidFill>
                        <a:srgbClr val="9E9E9E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9050">
                      <a:solidFill>
                        <a:srgbClr val="9E9E9E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9050">
                      <a:solidFill>
                        <a:srgbClr val="9E9E9E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9050">
                      <a:solidFill>
                        <a:srgbClr val="9E9E9E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>
                        <a:spcBef>
                          <a:spcPts val="0"/>
                        </a:spcBef>
                        <a:buNone/>
                      </a:pPr>
                      <a:r>
                        <a:t/>
                      </a:r>
                      <a:endParaRPr b="1" sz="1800"/>
                    </a:p>
                  </a:txBody>
                  <a:tcPr marT="91425" marB="91425" marR="91425" marL="91425">
                    <a:lnL cap="flat" cmpd="sng" w="19050">
                      <a:solidFill>
                        <a:srgbClr val="9E9E9E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9050">
                      <a:solidFill>
                        <a:srgbClr val="9E9E9E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9050">
                      <a:solidFill>
                        <a:srgbClr val="9E9E9E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9050">
                      <a:solidFill>
                        <a:srgbClr val="9E9E9E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>
                        <a:spcBef>
                          <a:spcPts val="0"/>
                        </a:spcBef>
                        <a:buNone/>
                      </a:pPr>
                      <a:r>
                        <a:t/>
                      </a:r>
                      <a:endParaRPr b="1" sz="1800"/>
                    </a:p>
                  </a:txBody>
                  <a:tcPr marT="91425" marB="91425" marR="91425" marL="91425">
                    <a:lnL cap="flat" cmpd="sng" w="19050">
                      <a:solidFill>
                        <a:srgbClr val="9E9E9E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9050">
                      <a:solidFill>
                        <a:srgbClr val="9E9E9E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9050">
                      <a:solidFill>
                        <a:srgbClr val="9E9E9E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9050">
                      <a:solidFill>
                        <a:srgbClr val="9E9E9E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t/>
                      </a:r>
                      <a:endParaRPr b="1" sz="1800"/>
                    </a:p>
                  </a:txBody>
                  <a:tcPr marT="91425" marB="91425" marR="91425" marL="91425">
                    <a:lnL cap="flat" cmpd="sng" w="19050">
                      <a:solidFill>
                        <a:srgbClr val="9E9E9E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9050">
                      <a:solidFill>
                        <a:srgbClr val="9E9E9E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9050">
                      <a:solidFill>
                        <a:srgbClr val="9E9E9E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9050">
                      <a:solidFill>
                        <a:srgbClr val="9E9E9E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>
                        <a:spcBef>
                          <a:spcPts val="0"/>
                        </a:spcBef>
                        <a:buNone/>
                      </a:pPr>
                      <a:r>
                        <a:t/>
                      </a:r>
                      <a:endParaRPr b="1" sz="1800"/>
                    </a:p>
                  </a:txBody>
                  <a:tcPr marT="91425" marB="91425" marR="91425" marL="91425">
                    <a:lnL cap="flat" cmpd="sng" w="19050">
                      <a:solidFill>
                        <a:srgbClr val="9E9E9E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9050">
                      <a:solidFill>
                        <a:srgbClr val="9E9E9E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9050">
                      <a:solidFill>
                        <a:srgbClr val="9E9E9E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9050">
                      <a:solidFill>
                        <a:srgbClr val="9E9E9E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</a:tr>
            </a:tbl>
          </a:graphicData>
        </a:graphic>
      </p:graphicFrame>
      <p:cxnSp>
        <p:nvCxnSpPr>
          <p:cNvPr id="99" name="Shape 99"/>
          <p:cNvCxnSpPr/>
          <p:nvPr/>
        </p:nvCxnSpPr>
        <p:spPr>
          <a:xfrm>
            <a:off x="456275" y="188975"/>
            <a:ext cx="1487400" cy="69810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lg" w="lg" type="none"/>
            <a:tailEnd len="lg" w="lg" type="none"/>
          </a:ln>
        </p:spPr>
      </p:cxnSp>
      <p:pic>
        <p:nvPicPr>
          <p:cNvPr descr="600x600.jpg" id="100" name="Shape 10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450150" y="3053475"/>
            <a:ext cx="419550" cy="419550"/>
          </a:xfrm>
          <a:prstGeom prst="rect">
            <a:avLst/>
          </a:prstGeom>
          <a:noFill/>
          <a:ln>
            <a:noFill/>
          </a:ln>
        </p:spPr>
      </p:pic>
      <p:sp>
        <p:nvSpPr>
          <p:cNvPr id="101" name="Shape 101"/>
          <p:cNvSpPr txBox="1"/>
          <p:nvPr/>
        </p:nvSpPr>
        <p:spPr>
          <a:xfrm>
            <a:off x="6970800" y="5030700"/>
            <a:ext cx="7341600" cy="856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pic>
        <p:nvPicPr>
          <p:cNvPr descr="600x600.jpg" id="102" name="Shape 10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101200" y="2561000"/>
            <a:ext cx="419550" cy="41955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600x600.jpg" id="103" name="Shape 10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943725" y="1975525"/>
            <a:ext cx="419550" cy="41955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600x600.jpg" id="104" name="Shape 10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476100" y="1483899"/>
            <a:ext cx="419550" cy="41955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600x600.jpg" id="105" name="Shape 10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476100" y="997975"/>
            <a:ext cx="419550" cy="41955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600x600.jpg" id="106" name="Shape 10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476100" y="4063375"/>
            <a:ext cx="419550" cy="41955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600x600.jpg" id="107" name="Shape 10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450150" y="3583625"/>
            <a:ext cx="419550" cy="41955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600x600.jpg" id="108" name="Shape 10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943725" y="4548950"/>
            <a:ext cx="419550" cy="35352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rgbClr val="BEE9DE"/>
        </a:solidFill>
      </p:bgPr>
    </p:bg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3" name="Shape 1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952200" y="1493373"/>
            <a:ext cx="1977225" cy="1986051"/>
          </a:xfrm>
          <a:prstGeom prst="rect">
            <a:avLst/>
          </a:prstGeom>
          <a:noFill/>
          <a:ln>
            <a:noFill/>
          </a:ln>
        </p:spPr>
      </p:pic>
      <p:sp>
        <p:nvSpPr>
          <p:cNvPr id="114" name="Shape 114"/>
          <p:cNvSpPr/>
          <p:nvPr/>
        </p:nvSpPr>
        <p:spPr>
          <a:xfrm>
            <a:off x="1555412" y="1876650"/>
            <a:ext cx="5057059" cy="1219488"/>
          </a:xfrm>
          <a:prstGeom prst="rect">
            <a:avLst/>
          </a:prstGeom>
        </p:spPr>
        <p:txBody>
          <a:bodyPr>
            <a:prstTxWarp prst="textPlain"/>
          </a:bodyPr>
          <a:lstStyle/>
          <a:p>
            <a:pPr lvl="0" algn="ctr"/>
            <a:r>
              <a:rPr b="0" i="0">
                <a:ln cap="flat" cmpd="sng" w="9525">
                  <a:solidFill>
                    <a:srgbClr val="000000"/>
                  </a:solidFill>
                  <a:prstDash val="solid"/>
                  <a:round/>
                  <a:headEnd len="med" w="med" type="none"/>
                  <a:tailEnd len="med" w="med" type="none"/>
                </a:ln>
                <a:solidFill>
                  <a:srgbClr val="0000FF"/>
                </a:solidFill>
                <a:latin typeface="Arial"/>
              </a:rPr>
              <a:t>謝謝觀賞</a:t>
            </a: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-light-2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