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553596-54EF-4D6C-9732-A2CA70B5E1E6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14850A-A57D-4F35-93EB-FC8AED85DF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73" y="0"/>
            <a:ext cx="9167273" cy="39330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16016" y="3933056"/>
            <a:ext cx="4123184" cy="2016224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組員</a:t>
            </a:r>
            <a:r>
              <a:rPr lang="en-US" altLang="zh-TW" sz="2400" dirty="0" smtClean="0"/>
              <a:t>:</a:t>
            </a:r>
            <a:br>
              <a:rPr lang="en-US" altLang="zh-TW" sz="2400" dirty="0" smtClean="0"/>
            </a:br>
            <a:r>
              <a:rPr lang="en-US" altLang="zh-TW" sz="2400" dirty="0" smtClean="0"/>
              <a:t>10</a:t>
            </a:r>
            <a:r>
              <a:rPr lang="zh-TW" altLang="en-US" sz="2400" dirty="0" smtClean="0"/>
              <a:t> 曾子珊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25</a:t>
            </a:r>
            <a:r>
              <a:rPr lang="zh-TW" altLang="en-US" sz="2400" dirty="0" smtClean="0"/>
              <a:t> 樂庭妤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37</a:t>
            </a:r>
            <a:r>
              <a:rPr lang="zh-TW" altLang="en-US" sz="2400" dirty="0" smtClean="0"/>
              <a:t> 周俞辰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38</a:t>
            </a:r>
            <a:r>
              <a:rPr lang="zh-TW" altLang="en-US" sz="2400" dirty="0" smtClean="0"/>
              <a:t> 林依靜</a:t>
            </a:r>
            <a:endParaRPr lang="zh-TW" altLang="en-US" sz="2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多三</a:t>
            </a:r>
            <a:r>
              <a:rPr lang="zh-TW" altLang="en-US" dirty="0" smtClean="0"/>
              <a:t>壹  第八</a:t>
            </a:r>
            <a:r>
              <a:rPr lang="zh-TW" altLang="en-US" dirty="0"/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11349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選擇的動機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3200" dirty="0">
                <a:latin typeface="+mn-ea"/>
              </a:rPr>
              <a:t>因為九份那裡的風景舒適宜人</a:t>
            </a:r>
            <a:r>
              <a:rPr lang="en-US" altLang="zh-TW" sz="3200" dirty="0">
                <a:latin typeface="+mn-ea"/>
              </a:rPr>
              <a:t>,</a:t>
            </a:r>
            <a:r>
              <a:rPr lang="zh-TW" altLang="en-US" sz="3200" dirty="0">
                <a:latin typeface="+mn-ea"/>
              </a:rPr>
              <a:t>美景更是美不勝收</a:t>
            </a:r>
            <a:r>
              <a:rPr lang="en-US" altLang="zh-TW" sz="3200" dirty="0">
                <a:latin typeface="+mn-ea"/>
              </a:rPr>
              <a:t>,</a:t>
            </a:r>
            <a:r>
              <a:rPr lang="zh-TW" altLang="en-US" sz="3200" dirty="0">
                <a:latin typeface="+mn-ea"/>
              </a:rPr>
              <a:t>帶有復古的感覺</a:t>
            </a:r>
            <a:r>
              <a:rPr lang="en-US" altLang="zh-TW" sz="3200" dirty="0">
                <a:latin typeface="+mn-ea"/>
              </a:rPr>
              <a:t>,</a:t>
            </a:r>
            <a:r>
              <a:rPr lang="zh-TW" altLang="en-US" sz="3200" dirty="0">
                <a:latin typeface="+mn-ea"/>
              </a:rPr>
              <a:t>雖然只有一條街，卻有各式各樣的小吃</a:t>
            </a:r>
            <a:r>
              <a:rPr lang="en-US" altLang="zh-TW" sz="3200" dirty="0">
                <a:latin typeface="+mn-ea"/>
              </a:rPr>
              <a:t>,</a:t>
            </a:r>
            <a:r>
              <a:rPr lang="zh-TW" altLang="en-US" sz="3200" dirty="0">
                <a:latin typeface="+mn-ea"/>
              </a:rPr>
              <a:t>許許多多的口味</a:t>
            </a:r>
            <a:r>
              <a:rPr lang="en-US" altLang="zh-TW" sz="3200" dirty="0">
                <a:latin typeface="+mn-ea"/>
              </a:rPr>
              <a:t>,</a:t>
            </a:r>
            <a:r>
              <a:rPr lang="zh-TW" altLang="en-US" sz="3200" dirty="0">
                <a:latin typeface="+mn-ea"/>
              </a:rPr>
              <a:t>香味撲鼻而來，不禁垂涎三尺。可以將課業的壓力及煩惱拋至九霄雲外</a:t>
            </a:r>
            <a:r>
              <a:rPr lang="en-US" altLang="zh-TW" sz="3200" dirty="0">
                <a:latin typeface="+mn-ea"/>
              </a:rPr>
              <a:t>,</a:t>
            </a:r>
            <a:r>
              <a:rPr lang="zh-TW" altLang="en-US" sz="3200" dirty="0">
                <a:latin typeface="+mn-ea"/>
              </a:rPr>
              <a:t>將我們所走過的足跡變為無可取代的美好回憶</a:t>
            </a:r>
            <a:r>
              <a:rPr lang="zh-TW" altLang="en-US" sz="3200" dirty="0" smtClean="0">
                <a:latin typeface="+mn-ea"/>
              </a:rPr>
              <a:t>。</a:t>
            </a: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20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九份美食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94012"/>
            <a:ext cx="2498348" cy="1873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3" y="1651602"/>
            <a:ext cx="2308397" cy="173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38243"/>
            <a:ext cx="2286201" cy="1714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7" y="4194012"/>
            <a:ext cx="1384641" cy="2044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剪去對角線角落矩形 7"/>
          <p:cNvSpPr/>
          <p:nvPr/>
        </p:nvSpPr>
        <p:spPr>
          <a:xfrm>
            <a:off x="2760847" y="1651601"/>
            <a:ext cx="2008198" cy="1995252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2060"/>
                </a:solidFill>
              </a:rPr>
              <a:t>芋</a:t>
            </a:r>
            <a:r>
              <a:rPr lang="zh-TW" altLang="en-US" sz="2000" dirty="0" smtClean="0">
                <a:solidFill>
                  <a:srgbClr val="002060"/>
                </a:solidFill>
              </a:rPr>
              <a:t>圓</a:t>
            </a:r>
            <a:endParaRPr lang="en-US" altLang="zh-TW" sz="2000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dirty="0" smtClean="0">
                <a:solidFill>
                  <a:srgbClr val="002060"/>
                </a:solidFill>
              </a:rPr>
              <a:t>十分</a:t>
            </a:r>
            <a:r>
              <a:rPr lang="zh-TW" altLang="en-US" dirty="0">
                <a:solidFill>
                  <a:srgbClr val="002060"/>
                </a:solidFill>
              </a:rPr>
              <a:t>的真材實料，還吃得到</a:t>
            </a:r>
            <a:r>
              <a:rPr lang="zh-TW" altLang="en-US" dirty="0" smtClean="0">
                <a:solidFill>
                  <a:srgbClr val="002060"/>
                </a:solidFill>
              </a:rPr>
              <a:t>芋仔，好吃。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1945713" y="4194012"/>
            <a:ext cx="1906207" cy="2044076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</a:rPr>
              <a:t>奇異果冰淇淋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rgbClr val="002060"/>
                </a:solidFill>
              </a:rPr>
              <a:t>  </a:t>
            </a:r>
            <a:r>
              <a:rPr lang="zh-TW" altLang="en-US" sz="1600" dirty="0" smtClean="0">
                <a:solidFill>
                  <a:srgbClr val="002060"/>
                </a:solidFill>
              </a:rPr>
              <a:t>吃起來又酸又甜，很像情人果冰，但是奇異果籽會讓舌頭感覺麻麻的，很刺激。</a:t>
            </a:r>
            <a:endParaRPr lang="zh-TW" altLang="en-US" sz="1600" dirty="0">
              <a:solidFill>
                <a:srgbClr val="002060"/>
              </a:solidFill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7214364" y="1651601"/>
            <a:ext cx="1822132" cy="188236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2060"/>
                </a:solidFill>
                <a:latin typeface="+mn-ea"/>
              </a:rPr>
              <a:t>肉圓</a:t>
            </a:r>
            <a:endParaRPr lang="en-US" altLang="zh-TW" sz="2000" b="1" dirty="0" smtClean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不錯吃有入味，</a:t>
            </a:r>
            <a:r>
              <a:rPr lang="zh-TW" altLang="en-US" b="1" dirty="0">
                <a:solidFill>
                  <a:srgbClr val="002060"/>
                </a:solidFill>
                <a:latin typeface="+mn-ea"/>
              </a:rPr>
              <a:t>皮非常</a:t>
            </a:r>
            <a:r>
              <a:rPr lang="en-US" altLang="zh-TW" b="1" dirty="0">
                <a:solidFill>
                  <a:srgbClr val="002060"/>
                </a:solidFill>
                <a:latin typeface="+mn-ea"/>
              </a:rPr>
              <a:t>Q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彈，接近透明</a:t>
            </a:r>
            <a:r>
              <a:rPr lang="zh-TW" altLang="en-US" b="1" dirty="0">
                <a:solidFill>
                  <a:srgbClr val="002060"/>
                </a:solidFill>
                <a:latin typeface="+mn-ea"/>
              </a:rPr>
              <a:t>，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很</a:t>
            </a:r>
            <a:r>
              <a:rPr lang="zh-TW" altLang="en-US" b="1" dirty="0">
                <a:solidFill>
                  <a:srgbClr val="002060"/>
                </a:solidFill>
                <a:latin typeface="+mn-ea"/>
              </a:rPr>
              <a:t>有嚼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勁。</a:t>
            </a:r>
            <a:endParaRPr lang="zh-TW" altLang="en-US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6660232" y="4194011"/>
            <a:ext cx="2304256" cy="1873761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2060"/>
                </a:solidFill>
              </a:rPr>
              <a:t>油蔥粿</a:t>
            </a:r>
            <a:endParaRPr lang="en-US" altLang="zh-TW" sz="2000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rgbClr val="002060"/>
                </a:solidFill>
              </a:rPr>
              <a:t> 吃起來香</a:t>
            </a:r>
            <a:r>
              <a:rPr lang="en-US" altLang="zh-TW" sz="1600" dirty="0" smtClean="0">
                <a:solidFill>
                  <a:srgbClr val="002060"/>
                </a:solidFill>
              </a:rPr>
              <a:t>Q</a:t>
            </a:r>
            <a:r>
              <a:rPr lang="zh-TW" altLang="en-US" sz="1600" dirty="0" smtClean="0">
                <a:solidFill>
                  <a:srgbClr val="002060"/>
                </a:solidFill>
              </a:rPr>
              <a:t>滑嫩清爽，而且是涼涼的吃，其實有點像在吃一片片的碗粿，只是換不同的方式呈現。</a:t>
            </a:r>
            <a:endParaRPr lang="zh-TW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推薦景點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95204" y="1929172"/>
            <a:ext cx="4247384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dirty="0"/>
              <a:t>黃金</a:t>
            </a:r>
            <a:r>
              <a:rPr lang="zh-TW" altLang="en-US" dirty="0" smtClean="0"/>
              <a:t>博物館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 smtClean="0"/>
              <a:t>    </a:t>
            </a:r>
            <a:r>
              <a:rPr lang="zh-TW" altLang="en-US" sz="2400" dirty="0" smtClean="0">
                <a:latin typeface="+mn-ea"/>
              </a:rPr>
              <a:t>黃金</a:t>
            </a:r>
            <a:r>
              <a:rPr lang="zh-TW" altLang="en-US" sz="2400" dirty="0">
                <a:latin typeface="+mn-ea"/>
              </a:rPr>
              <a:t>博物館位於新北市瑞芳區金瓜石金光路，可以了解採礦的歷史、文化，也能親自體驗</a:t>
            </a:r>
            <a:r>
              <a:rPr lang="zh-TW" altLang="en-US" sz="2400" dirty="0" smtClean="0">
                <a:latin typeface="+mn-ea"/>
              </a:rPr>
              <a:t>淘金。</a:t>
            </a:r>
            <a:endParaRPr lang="en-US" altLang="zh-TW" sz="2400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黃金瀑布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 smtClean="0"/>
              <a:t> </a:t>
            </a:r>
            <a:r>
              <a:rPr lang="zh-TW" altLang="en-US" sz="2800" dirty="0" smtClean="0">
                <a:latin typeface="+mn-ea"/>
              </a:rPr>
              <a:t>  </a:t>
            </a:r>
            <a:r>
              <a:rPr lang="zh-TW" altLang="en-US" sz="2400" dirty="0" smtClean="0">
                <a:latin typeface="+mn-ea"/>
              </a:rPr>
              <a:t>黃金</a:t>
            </a:r>
            <a:r>
              <a:rPr lang="zh-TW" altLang="en-US" sz="2400" dirty="0">
                <a:latin typeface="+mn-ea"/>
              </a:rPr>
              <a:t>瀑布位於台灣新北市瑞芳區，是地下伏流水湧出地面而形成，礦脈經地下水、雨水和礦物的化學反應後，水色略帶黃色，現今成為金瓜石的著名景</a:t>
            </a:r>
            <a:r>
              <a:rPr lang="zh-TW" altLang="en-US" sz="2400" dirty="0" smtClean="0">
                <a:latin typeface="+mn-ea"/>
              </a:rPr>
              <a:t>點。</a:t>
            </a:r>
            <a:endParaRPr lang="zh-TW" altLang="en-US" sz="2400" dirty="0"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69" y="4177072"/>
            <a:ext cx="3689667" cy="229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653543" cy="181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7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其他地方</a:t>
            </a:r>
            <a:r>
              <a:rPr lang="en-US" altLang="zh-TW" dirty="0" smtClean="0"/>
              <a:t>-</a:t>
            </a:r>
            <a:r>
              <a:rPr lang="zh-TW" altLang="en-US" dirty="0"/>
              <a:t>三峽老街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sz="3200" dirty="0" smtClean="0"/>
              <a:t>推薦原因</a:t>
            </a:r>
            <a:r>
              <a:rPr lang="en-US" altLang="zh-TW" sz="3200" dirty="0" smtClean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   因為</a:t>
            </a:r>
            <a:r>
              <a:rPr lang="zh-TW" altLang="en-US" dirty="0"/>
              <a:t>三峽老街有許多道地的美食也是尚存最完美的街道 兩旁則是閩南式混合巴洛克式風格的建築。是個適合全家大小、朋友、情侶及外國人觀光的最佳景點呢！當然說到三峽老街就要吃吃看當地的金牛角，形狀可愛且香甜美味，一口接一口停不下來，此外，能了解當地建築的特色之美及文化，讓這些地方能藉由我們的雙手將之</a:t>
            </a:r>
            <a:r>
              <a:rPr lang="zh-TW" altLang="en-US" dirty="0" smtClean="0"/>
              <a:t>發揚光大。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89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謝謝大家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3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</TotalTime>
  <Words>371</Words>
  <Application>Microsoft Office PowerPoint</Application>
  <PresentationFormat>如螢幕大小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中庸</vt:lpstr>
      <vt:lpstr>組員: 10 曾子珊 25 樂庭妤 37 周俞辰 38 林依靜</vt:lpstr>
      <vt:lpstr>選擇的動機:</vt:lpstr>
      <vt:lpstr>九份美食</vt:lpstr>
      <vt:lpstr>推薦景點</vt:lpstr>
      <vt:lpstr>其他地方-三峽老街</vt:lpstr>
      <vt:lpstr>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組員: 10 曾子珊 25 月亭妤</dc:title>
  <dc:creator>user</dc:creator>
  <cp:lastModifiedBy>user</cp:lastModifiedBy>
  <cp:revision>8</cp:revision>
  <dcterms:created xsi:type="dcterms:W3CDTF">2016-12-22T14:11:21Z</dcterms:created>
  <dcterms:modified xsi:type="dcterms:W3CDTF">2016-12-22T15:37:09Z</dcterms:modified>
</cp:coreProperties>
</file>