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6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4" r:id="rId13"/>
    <p:sldId id="26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2" autoAdjust="0"/>
  </p:normalViewPr>
  <p:slideViewPr>
    <p:cSldViewPr snapToObjects="1">
      <p:cViewPr>
        <p:scale>
          <a:sx n="117" d="100"/>
          <a:sy n="117" d="100"/>
        </p:scale>
        <p:origin x="-312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22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26000" contrast="-23000"/>
            <a:alphaModFix amt="50000"/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1219200" y="1447800"/>
            <a:ext cx="10287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虯髯客傳</a:t>
            </a:r>
            <a:r>
              <a:rPr lang="en-US" altLang="zh-TW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─</a:t>
            </a:r>
            <a:endParaRPr lang="en-US" altLang="zh-TW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英雄尋訪</a:t>
            </a:r>
            <a:endParaRPr lang="en-US" altLang="zh-TW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010400" y="490734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組員：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1040043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姜妤亭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1040047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朱芷萱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1040066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李霈婕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1040078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吳若鈴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1040189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白佩儒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 descr="tranh-luan-gay-soc-ve-nguy-vuong-tao-thao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53000" y="5031869"/>
            <a:ext cx="1000207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 descr="201352114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4800" y="5031869"/>
            <a:ext cx="1152001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 descr="20151130002174.jpg"/>
          <p:cNvPicPr>
            <a:picLocks noChangeAspect="1"/>
          </p:cNvPicPr>
          <p:nvPr/>
        </p:nvPicPr>
        <p:blipFill>
          <a:blip r:embed="rId5"/>
          <a:srcRect l="24390" r="28049"/>
          <a:stretch>
            <a:fillRect/>
          </a:stretch>
        </p:blipFill>
        <p:spPr>
          <a:xfrm flipH="1">
            <a:off x="1524000" y="5031869"/>
            <a:ext cx="1095805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 descr="下載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43200" y="5031869"/>
            <a:ext cx="987296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 descr="dc3863887b.jpg"/>
          <p:cNvPicPr>
            <a:picLocks noChangeAspect="1"/>
          </p:cNvPicPr>
          <p:nvPr/>
        </p:nvPicPr>
        <p:blipFill>
          <a:blip r:embed="rId7"/>
          <a:srcRect b="17012"/>
          <a:stretch>
            <a:fillRect/>
          </a:stretch>
        </p:blipFill>
        <p:spPr>
          <a:xfrm flipH="1">
            <a:off x="3886200" y="5046696"/>
            <a:ext cx="969118" cy="142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88684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5576878_023016408017_2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rcRect b="1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曹操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1"/>
          <p:cNvSpPr txBox="1"/>
          <p:nvPr/>
        </p:nvSpPr>
        <p:spPr>
          <a:xfrm>
            <a:off x="457200" y="1770995"/>
            <a:ext cx="9448800" cy="482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45200" algn="just">
              <a:lnSpc>
                <a:spcPct val="11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說到三國我們都不陌生，很多人喜歡孔明，趙雲，關羽。我喜歡的人卻是曹操，原因有四。</a:t>
            </a:r>
          </a:p>
          <a:p>
            <a:pPr indent="745200" algn="just">
              <a:lnSpc>
                <a:spcPct val="11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第一：謀略。從歷史記載隨處可見他的謀略過人，歷次戰役都可以表現出他的這一特點，即便是赤壁之戰，我們也能看出他的大智。</a:t>
            </a:r>
          </a:p>
          <a:p>
            <a:pPr indent="745200" algn="just">
              <a:lnSpc>
                <a:spcPct val="11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第二：膽識。在敵眾我寡的情況下，還能孤軍奮戰，絲毫沒有畏懼，可見他的膽識高人一籌。</a:t>
            </a:r>
          </a:p>
          <a:p>
            <a:pPr indent="745200" algn="just">
              <a:lnSpc>
                <a:spcPct val="11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第三：肚量。他對於能人想渴求超出一般，即便是敵人的下屬也能熱情相對。「周公吐哺，天下歸心」這一句便可知他求才若渴。惜才之心，眾人皆知。</a:t>
            </a:r>
          </a:p>
        </p:txBody>
      </p:sp>
      <p:pic>
        <p:nvPicPr>
          <p:cNvPr id="10" name="圖片 9" descr="tranh-luan-gay-soc-ve-nguy-vuong-tao-thao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187" y="168004"/>
            <a:ext cx="2000413" cy="287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99008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背景20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38000" contrast="-49000"/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 descr="tranh-luan-gay-soc-ve-nguy-vuong-tao-thao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187" y="168004"/>
            <a:ext cx="2000413" cy="287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曹操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1"/>
          <p:cNvSpPr txBox="1"/>
          <p:nvPr/>
        </p:nvSpPr>
        <p:spPr>
          <a:xfrm>
            <a:off x="457200" y="1524000"/>
            <a:ext cx="9448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第四：風度。曹操不僅是政治家更是一位詩人，他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幾乎是走到哪寫到哪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，更是寫下了『龜雖壽』這篇表達了他不甘衰老，不信天命，奮鬥不息的壯志豪情。我覺得，以上這四點足以表達我對他的崇拜之情。</a:t>
            </a:r>
          </a:p>
          <a:p>
            <a:pPr lvl="0"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雖然後人稱他為一代梟雄，但在那樣的亂世，沒有野心和計謀又怎能生存得下去呢？正因為他有這樣的野心，我們才能看到後來的三足鼎立。至於他的野心到底有多大，從「老驥伏櫪，志在千里。烈士暮年，壯心不已」我們就可以看出來。</a:t>
            </a:r>
          </a:p>
          <a:p>
            <a:pPr lvl="0"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他是一個充滿爭議的人，但絲毫不影響他在我心目中的地位。不僅僅只因他是個豪邁大度，卓識博學，瀟灑執著，豪情萬丈的大英雄。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y_201111131025123540-1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3000" contrast="-20000"/>
            <a:alphaModFix amt="40000"/>
          </a:blip>
          <a:srcRect b="222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62000" y="1676400"/>
            <a:ext cx="10591800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745200" algn="just" eaLnBrk="0" hangingPunct="0">
              <a:lnSpc>
                <a:spcPct val="130000"/>
              </a:lnSpc>
            </a:pPr>
            <a:r>
              <a:rPr lang="zh-TW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英雄不僅僅是傑出的人物，就我看來，英雄只是在某些方面有所長，且善於利用時勢，而領一時風騷的人物。這些人雖有所長，但也有所短，遇到更高明的對手，或許會失敗，但他們必定會是個不靠命運，不懼困難，不畏艱險，堅信人定勝天的人。正如一句名言「人事未盡，不可言天命。」怨天尤人，不是英雄本色。大江東去，浪濤盡千古風流人物。那些英雄們雖都已經消逝，但他們的故事卻長流人間，不斷地激勵著一代又一代的後人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結語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背景3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68000"/>
          </a:blip>
          <a:stretch>
            <a:fillRect/>
          </a:stretch>
        </p:blipFill>
        <p:spPr>
          <a:xfrm>
            <a:off x="2641601" y="0"/>
            <a:ext cx="9550399" cy="6858000"/>
          </a:xfrm>
          <a:prstGeom prst="rect">
            <a:avLst/>
          </a:prstGeom>
        </p:spPr>
      </p:pic>
      <p:pic>
        <p:nvPicPr>
          <p:cNvPr id="6" name="圖片 5" descr="images (2)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27000" contrast="-27000"/>
          </a:blip>
          <a:stretch>
            <a:fillRect/>
          </a:stretch>
        </p:blipFill>
        <p:spPr>
          <a:xfrm>
            <a:off x="0" y="0"/>
            <a:ext cx="2641600" cy="68580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971800" y="125404"/>
            <a:ext cx="7543800" cy="9094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3200" b="1" kern="100" dirty="0" smtClean="0">
                <a:ea typeface="華康行書體"/>
                <a:cs typeface="Times New Roman"/>
              </a:rPr>
              <a:t>英雄尋訪學習單</a:t>
            </a:r>
            <a:endParaRPr lang="zh-TW" altLang="zh-TW" sz="3200" kern="100" dirty="0" smtClean="0"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:__________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座號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:____________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:_______________             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你的身邊有你崇拜或是欣賞的人嗎？為什麼？（請簡單敘述兩點）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_____________________________________________________________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_____________________________________________________________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_____________________________________________________________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你對「英雄」這個詞有甚麼看法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你覺得怎麼樣的人才能稱為「英雄」呢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_____________________________________________________________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_____________________________________________________________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_____________________________________________________________                                                           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你將來想成為怎麼樣的人呢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為甚麼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_____________________________________________________________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_____________________________________________________________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_____________________________________________________________</a:t>
            </a:r>
            <a:endParaRPr lang="zh-TW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zh-TW" altLang="zh-TW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04800">
              <a:lnSpc>
                <a:spcPct val="150000"/>
              </a:lnSpc>
              <a:spcAft>
                <a:spcPts val="0"/>
              </a:spcAft>
            </a:pPr>
            <a:r>
              <a:rPr lang="en-US" altLang="zh-TW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                              </a:t>
            </a:r>
            <a:endParaRPr lang="zh-TW" altLang="zh-TW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04800">
              <a:lnSpc>
                <a:spcPct val="150000"/>
              </a:lnSpc>
              <a:spcAft>
                <a:spcPts val="0"/>
              </a:spcAft>
            </a:pPr>
            <a:r>
              <a:rPr lang="en-US" altLang="zh-TW" sz="2400" b="1" u="sng" kern="100" dirty="0" smtClean="0">
                <a:latin typeface="華康行書體"/>
                <a:cs typeface="Times New Roman"/>
              </a:rPr>
              <a:t>                                            </a:t>
            </a:r>
            <a:endParaRPr lang="zh-TW" altLang="zh-TW" sz="1600" kern="100" dirty="0" smtClean="0">
              <a:cs typeface="Times New Roman"/>
            </a:endParaRPr>
          </a:p>
          <a:p>
            <a:pPr marL="304800">
              <a:lnSpc>
                <a:spcPct val="150000"/>
              </a:lnSpc>
              <a:spcAft>
                <a:spcPts val="0"/>
              </a:spcAft>
            </a:pPr>
            <a:r>
              <a:rPr lang="en-US" altLang="zh-TW" sz="2400" b="1" u="sng" kern="100" dirty="0" smtClean="0">
                <a:latin typeface="華康行書體"/>
                <a:cs typeface="Times New Roman"/>
              </a:rPr>
              <a:t>                                            </a:t>
            </a:r>
            <a:endParaRPr lang="zh-TW" altLang="zh-TW" sz="1600" kern="100" dirty="0" smtClean="0">
              <a:cs typeface="Times New Roman"/>
            </a:endParaRPr>
          </a:p>
          <a:p>
            <a:endParaRPr lang="zh-TW" altLang="en-US" dirty="0"/>
          </a:p>
        </p:txBody>
      </p:sp>
      <p:pic>
        <p:nvPicPr>
          <p:cNvPr id="9" name="圖片 8" descr="tranh-luan-gay-soc-ve-nguy-vuong-tao-thao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7543" y="3962400"/>
            <a:ext cx="1250257" cy="1799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2013521140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227001" y="1"/>
            <a:ext cx="1439999" cy="1799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 descr="20151130002174.jpg"/>
          <p:cNvPicPr>
            <a:picLocks noChangeAspect="1"/>
          </p:cNvPicPr>
          <p:nvPr/>
        </p:nvPicPr>
        <p:blipFill>
          <a:blip r:embed="rId6"/>
          <a:srcRect l="24390" r="28049"/>
          <a:stretch>
            <a:fillRect/>
          </a:stretch>
        </p:blipFill>
        <p:spPr>
          <a:xfrm flipH="1">
            <a:off x="102613" y="1524000"/>
            <a:ext cx="1345187" cy="1767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 descr="下載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32881" y="2743200"/>
            <a:ext cx="1234119" cy="1799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 descr="dc3863887b.jpg"/>
          <p:cNvPicPr>
            <a:picLocks noChangeAspect="1"/>
          </p:cNvPicPr>
          <p:nvPr/>
        </p:nvPicPr>
        <p:blipFill>
          <a:blip r:embed="rId8"/>
          <a:srcRect b="17012"/>
          <a:stretch>
            <a:fillRect/>
          </a:stretch>
        </p:blipFill>
        <p:spPr>
          <a:xfrm flipH="1">
            <a:off x="1443003" y="5029200"/>
            <a:ext cx="1223997" cy="1799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</a:blip>
          <a:srcRect b="1928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04801" y="1371600"/>
            <a:ext cx="11810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ckwell Extra Bold" pitchFamily="18" charset="0"/>
              </a:rPr>
              <a:t>END</a:t>
            </a:r>
            <a:endParaRPr lang="zh-TW" altLang="en-US" sz="2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5576878_022509059612_2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rcRect l="10000" r="10000" b="172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秦始皇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1"/>
          <p:cNvSpPr txBox="1"/>
          <p:nvPr/>
        </p:nvSpPr>
        <p:spPr>
          <a:xfrm>
            <a:off x="457200" y="1524000"/>
            <a:ext cx="94488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45200" algn="just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從古至今，我一直崇拜著一個人。他在政治上的作為，名垂青史，給以後的中國奠定了很紮實的基礎。所成之功，也無不令人讚歎不絕。但他的一些行為卻也令人瞠目結舌。</a:t>
            </a:r>
          </a:p>
          <a:p>
            <a:pPr indent="745200" algn="just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從歷史的長河看來，他是一個功大於過的人，在人民看來他是一個不近人情的暴君。然而評價一個人物，不僅要看他的過也要看他的功。在短短九年內，打敗戰國六雄；統一文字和貨幣；建立中央集權制，創立郡縣制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等等，都是無人能比的。</a:t>
            </a:r>
          </a:p>
          <a:p>
            <a:pPr indent="745200" algn="just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「兒時歷難，少年成帝王；勵精圖治，十年滅六國；政治改革，建立大秦國；焚書坑儒，苛政猛於虎；向東求仙，壽終卻歸西。」這些都是形容他的，不僅霸氣逼人，也攝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人心魂。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201352114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05002"/>
            <a:ext cx="2303999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98897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背景5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4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5433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秦始皇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 descr="201352114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05002"/>
            <a:ext cx="2303999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矩形 1"/>
          <p:cNvSpPr txBox="1"/>
          <p:nvPr/>
        </p:nvSpPr>
        <p:spPr>
          <a:xfrm>
            <a:off x="457200" y="1804490"/>
            <a:ext cx="9448800" cy="482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45200" algn="just">
              <a:lnSpc>
                <a:spcPct val="11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有人曾說過：「中國封建王朝的歷史上沒有超過他的，他是當之無愧的千古皇帝。」他就是眾人皆知的皇帝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——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秦始皇嬴政。</a:t>
            </a:r>
          </a:p>
          <a:p>
            <a:pPr lvl="0" indent="745200" algn="just">
              <a:lnSpc>
                <a:spcPct val="11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會崇拜他的原因很簡單，他不僅是第一個統一天下的人，也有許多的豐功偉業，而且還留下來很多宏偉的歷史古蹟。雖然他有過許多暴行，但人無完人，誰不會犯錯呢，更何況他還是一個集權於一身的皇帝。或許我是被他那驚為天人的政治頭腦給折服了，又或許是拜倒在了惟妙惟肖的「秦兵馬俑」下。無論是哪一個，想必都足矣讓人為之動搖了吧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maxresdefault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34000" contrast="-45000"/>
            <a:alphaModFix amt="50000"/>
          </a:blip>
          <a:srcRect t="15000" b="13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圖片 9" descr="20151130002174.jpg"/>
          <p:cNvPicPr>
            <a:picLocks noChangeAspect="1"/>
          </p:cNvPicPr>
          <p:nvPr/>
        </p:nvPicPr>
        <p:blipFill>
          <a:blip r:embed="rId3"/>
          <a:srcRect l="24390" r="28049"/>
          <a:stretch>
            <a:fillRect/>
          </a:stretch>
        </p:blipFill>
        <p:spPr>
          <a:xfrm>
            <a:off x="9982200" y="105000"/>
            <a:ext cx="219161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武則天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"/>
          <p:cNvSpPr txBox="1"/>
          <p:nvPr/>
        </p:nvSpPr>
        <p:spPr>
          <a:xfrm>
            <a:off x="457200" y="1804490"/>
            <a:ext cx="94488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我一直很崇拜一位女性，她雖然是女的，可她卻成為了中國歷史上的第一位女皇帝。想必大家都知道她是誰了吧，沒錯，她就是中國歷史上唯一的正統女皇帝——武則天。</a:t>
            </a:r>
          </a:p>
          <a:p>
            <a:pPr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覺得她是一個複雜的人，她擁有一般女性所沒有的東西:野心、手段、才能。我想如果她不是一個女性，沒有生在那個男尊女卑的年代，想必會是一代明君。她做為一個政治家，無疑是成功的，因為她的朝廷可謂是｢君子滿朝｣。後有評價她:｢政由己出，明察善斷，故當時英賢亦竟為之用。｣可是，也有人說她是一個｢鬼神之所不容，臣民之所共怨｣的人。她為了登上皇位殺死了自己的親兒子，還殺害了尚在襁褓中的女兒，嫁禍給皇后，導致皇后被廢了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335525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MAIN201501131713000208406132572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26000" contrast="-39000"/>
            <a:alphaModFix amt="43000"/>
          </a:blip>
          <a:stretch>
            <a:fillRect/>
          </a:stretch>
        </p:blipFill>
        <p:spPr>
          <a:xfrm>
            <a:off x="0" y="-19119"/>
            <a:ext cx="12192000" cy="687711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武則天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"/>
          <p:cNvSpPr txBox="1"/>
          <p:nvPr/>
        </p:nvSpPr>
        <p:spPr>
          <a:xfrm>
            <a:off x="457200" y="1804490"/>
            <a:ext cx="9448800" cy="482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45200" algn="just">
              <a:lnSpc>
                <a:spcPct val="11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會崇拜武則天，不只因為她是一個高傲的女子，更因為她有著一些男子也不一定能擁有的才能和傲氣。男尊女卑的時代不僅沒有埋沒她，反而激起了她的傲氣。誰說女子不如男？就像花木蘭代父從軍一樣，很多事情女性也可以做到。</a:t>
            </a:r>
          </a:p>
          <a:p>
            <a:pPr lvl="0" indent="745200" algn="just">
              <a:lnSpc>
                <a:spcPct val="11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很多人認為她是不恥的，因為她有許多男嬪妃。但我認為這沒什麼，因為男皇帝的後宮俗稱｢三千佳麗｣，那麼為什麼換成了女皇帝卻不能了呢？或許是封建思想所導致，又或許是那些人嫉妒她當上了皇帝，坐在那個萬人之上的位子。但無論事實是怎樣我對她的崇拜都堅定不移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 descr="20151130002174.jpg"/>
          <p:cNvPicPr>
            <a:picLocks noChangeAspect="1"/>
          </p:cNvPicPr>
          <p:nvPr/>
        </p:nvPicPr>
        <p:blipFill>
          <a:blip r:embed="rId3"/>
          <a:srcRect l="24390" r="28049"/>
          <a:stretch>
            <a:fillRect/>
          </a:stretch>
        </p:blipFill>
        <p:spPr>
          <a:xfrm>
            <a:off x="9982200" y="105000"/>
            <a:ext cx="219161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下載 (1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60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圖片 6" descr="下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196" y="117118"/>
            <a:ext cx="1974604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諸葛亮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"/>
          <p:cNvSpPr txBox="1"/>
          <p:nvPr/>
        </p:nvSpPr>
        <p:spPr>
          <a:xfrm>
            <a:off x="457200" y="1804490"/>
            <a:ext cx="94488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45200" algn="just">
              <a:lnSpc>
                <a:spcPct val="13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我最崇拜的人是諸葛亮，每當讀到三國這段歷史時，我總是會情不自禁的想起諸葛亮的那些英勇事蹟。</a:t>
            </a:r>
          </a:p>
          <a:p>
            <a:pPr indent="745200" algn="just">
              <a:lnSpc>
                <a:spcPct val="13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他是一個很謹慎的人，也是個懂得感恩的人，更是個可以託付大事的人。從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鞠躬盡瘁，死而後已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｣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這句話可知，後人對他的評價很高。而且他也很聰明，比如說空城記。當魏國大軍兵臨城下的時候，他仍可以不動聲色的打開城門，坐在城牆上彈琴，沒有絲毫的慌亂的使出空城記，可見他的膽量過人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  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4663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背景22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40000"/>
          </a:blip>
          <a:stretch>
            <a:fillRect/>
          </a:stretch>
        </p:blipFill>
        <p:spPr>
          <a:xfrm>
            <a:off x="0" y="1"/>
            <a:ext cx="12192000" cy="686005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諸葛亮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"/>
          <p:cNvSpPr txBox="1"/>
          <p:nvPr/>
        </p:nvSpPr>
        <p:spPr>
          <a:xfrm>
            <a:off x="457200" y="1524000"/>
            <a:ext cx="9448800" cy="524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45200" algn="just">
              <a:lnSpc>
                <a:spcPct val="12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當劉備被孫權邀去吳國時，明知道有陷阱他也沒有阻攔，而是未卜先知給了趙子雲三個錦囊讓他在危機時依次打開，內有應對方法。這到後面變成了我們所知的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錦囊妙計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｣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這個成語。</a:t>
            </a:r>
          </a:p>
          <a:p>
            <a:pPr lvl="0" indent="745200" algn="just">
              <a:lnSpc>
                <a:spcPct val="120000"/>
              </a:lnSpc>
            </a:pP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我認為他是一位英雄不僅僅因為他足智多謀，更是因為他有一顆仁心。在劉備死後明知大勢已去卻沒有離開，而是像輔佐劉備的時候那樣輔佐後主，還寫下了被譽為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讀了而不流淚者，其人必不忠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｣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的千古名篇</a:t>
            </a:r>
            <a:r>
              <a:rPr lang="en-US" altLang="zh-TW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——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出師表，警惕後主要像先帝一樣開張聖聽，廣開言路做一個明君，可見他的忠心耿耿。</a:t>
            </a:r>
            <a:endParaRPr lang="en-US" altLang="zh-TW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 descr="下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117118"/>
            <a:ext cx="1974604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1-15051622311M35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49000"/>
          </a:blip>
          <a:stretch>
            <a:fillRect/>
          </a:stretch>
        </p:blipFill>
        <p:spPr>
          <a:xfrm>
            <a:off x="0" y="0"/>
            <a:ext cx="12420600" cy="6858000"/>
          </a:xfrm>
          <a:prstGeom prst="rect">
            <a:avLst/>
          </a:prstGeom>
        </p:spPr>
      </p:pic>
      <p:pic>
        <p:nvPicPr>
          <p:cNvPr id="4" name="圖片 3" descr="dc3863887b.jpg"/>
          <p:cNvPicPr>
            <a:picLocks noChangeAspect="1"/>
          </p:cNvPicPr>
          <p:nvPr/>
        </p:nvPicPr>
        <p:blipFill>
          <a:blip r:embed="rId3"/>
          <a:srcRect b="17012"/>
          <a:stretch>
            <a:fillRect/>
          </a:stretch>
        </p:blipFill>
        <p:spPr>
          <a:xfrm>
            <a:off x="10058400" y="168004"/>
            <a:ext cx="1958397" cy="287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項羽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1"/>
          <p:cNvSpPr txBox="1"/>
          <p:nvPr/>
        </p:nvSpPr>
        <p:spPr>
          <a:xfrm>
            <a:off x="457200" y="1797307"/>
            <a:ext cx="94488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我崇拜的英雄有很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多，中國和外國都有，但較多還</a:t>
            </a:r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是中國的，其中令我最印象深刻也最喜歡的英雄就是項羽。為何最印象深刻呢？因為他的行為和性格都令人印象深刻，而且我最記得的有兩個。</a:t>
            </a:r>
          </a:p>
          <a:p>
            <a:pPr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其一是他的勇敢，不畏死亡，失敗的英雄。在敵人面前沒有眼紅，卻在身在故鄉的親人面前眼紅了。戰敗了，卻沒有苟且偷生的跑回故鄉，因為跟他出來打仗的弟兄們全死了，只剩他一個，最後在烏江那，背對著故鄉江東死去。我最記得那句「無顏見江東父老。」直到死，心裡仍然有著故鄉，不願意跨過烏江，以失敗者的形像還鄉，簡直比死還難受，個人覺得十分的有勇氣和豪氣。</a:t>
            </a:r>
          </a:p>
        </p:txBody>
      </p:sp>
    </p:spTree>
    <p:extLst>
      <p:ext uri="{BB962C8B-B14F-4D97-AF65-F5344CB8AC3E}">
        <p14:creationId xmlns:p14="http://schemas.microsoft.com/office/powerpoint/2010/main" val="188395971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背景6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21000" contrast="-29000"/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62000" y="323671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zh-TW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項羽</a:t>
            </a:r>
            <a:endParaRPr kumimoji="1" lang="zh-TW" alt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dc3863887b.jpg"/>
          <p:cNvPicPr>
            <a:picLocks noChangeAspect="1"/>
          </p:cNvPicPr>
          <p:nvPr/>
        </p:nvPicPr>
        <p:blipFill>
          <a:blip r:embed="rId3"/>
          <a:srcRect b="17012"/>
          <a:stretch>
            <a:fillRect/>
          </a:stretch>
        </p:blipFill>
        <p:spPr>
          <a:xfrm>
            <a:off x="10058400" y="168004"/>
            <a:ext cx="1958397" cy="287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1"/>
          <p:cNvSpPr txBox="1"/>
          <p:nvPr/>
        </p:nvSpPr>
        <p:spPr>
          <a:xfrm>
            <a:off x="457200" y="1797307"/>
            <a:ext cx="94488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就如李清照的那首夏日絕句一般：「生當作人傑，死亦為鬼雄。至今思項羽，不肯過江東。」在中國人眼裏，永遠都是勝者王侯敗者寇，而項羽作為一個失敗者卻沒有遭到唾棄，反而成為了人們心中的英雄，可見他的人格魅力足以讓人突破固有思想。</a:t>
            </a:r>
          </a:p>
          <a:p>
            <a:pPr lvl="0"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其二，他從小就有雄心大志，坦然直率，敢做敢為。即使最後他是失敗的，但雖敗猶榮，雖死猶生。</a:t>
            </a:r>
          </a:p>
          <a:p>
            <a:pPr lvl="0" indent="745200" algn="just"/>
            <a:r>
              <a:rPr lang="zh-TW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這兩點，使我佩服與崇拜他也非常容易的記住了他。他充滿了英雄氣概，戎馬一生，勇猛強悍，攻無不克，戰無不勝。這麽一位叱詫風雲的蓋世英雄，怎麼會讓人不記住他呢。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1839</Words>
  <Application>Microsoft Office PowerPoint</Application>
  <PresentationFormat>自訂</PresentationFormat>
  <Paragraphs>62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李霈婕</dc:creator>
  <cp:lastModifiedBy>導師辦公室帳號</cp:lastModifiedBy>
  <cp:revision>77</cp:revision>
  <dcterms:created xsi:type="dcterms:W3CDTF">2016-11-06T06:48:35Z</dcterms:created>
  <dcterms:modified xsi:type="dcterms:W3CDTF">2016-12-26T04:32:04Z</dcterms:modified>
</cp:coreProperties>
</file>