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43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74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9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03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34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9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42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79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77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06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641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78C6B-5C7D-4CEC-9D71-BC3C37F59D7B}" type="datetimeFigureOut">
              <a:rPr lang="zh-TW" altLang="en-US" smtClean="0"/>
              <a:t>2016/12/28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6627-FFC1-4D58-B336-D6002A8B3B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11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fam.museum/Event/Event_page.aspx?id=26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士林夜市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" y="332656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80528" y="476672"/>
            <a:ext cx="3888432" cy="1470025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chemeClr val="bg1"/>
                </a:solidFill>
                <a:latin typeface="Adobe Gothic Std B" pitchFamily="34" charset="-128"/>
              </a:rPr>
              <a:t>捷運趣</a:t>
            </a:r>
            <a:endParaRPr lang="zh-TW" altLang="en-US" sz="8000" dirty="0">
              <a:solidFill>
                <a:schemeClr val="bg1"/>
              </a:solidFill>
              <a:latin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0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然後就很晚了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就可以回家了</a:t>
            </a:r>
          </a:p>
        </p:txBody>
      </p:sp>
    </p:spTree>
    <p:extLst>
      <p:ext uri="{BB962C8B-B14F-4D97-AF65-F5344CB8AC3E}">
        <p14:creationId xmlns:p14="http://schemas.microsoft.com/office/powerpoint/2010/main" val="8689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捷運圖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17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第一站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917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東門站 → → →圓山站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635896" y="2276872"/>
            <a:ext cx="202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/>
              <a:t>花博</a:t>
            </a:r>
          </a:p>
        </p:txBody>
      </p:sp>
      <p:pic>
        <p:nvPicPr>
          <p:cNvPr id="3076" name="Picture 4" descr="https://static1.squarespace.com/static/579b34de9f7456e9f31f7173/t/57aaf542893fc06ccad1378b/1470821708046/?format=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987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3888" y="125151"/>
            <a:ext cx="1882552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夢想</a:t>
            </a:r>
            <a:r>
              <a:rPr lang="zh-TW" altLang="en-US" dirty="0" smtClean="0"/>
              <a:t>館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2348880"/>
            <a:ext cx="4200912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12300" dirty="0" smtClean="0"/>
          </a:p>
          <a:p>
            <a:r>
              <a:rPr lang="zh-TW" altLang="en-US" sz="11200" dirty="0"/>
              <a:t>夢饗</a:t>
            </a:r>
            <a:r>
              <a:rPr lang="en-US" altLang="zh-TW" sz="11200" dirty="0"/>
              <a:t>CAFE'</a:t>
            </a:r>
          </a:p>
          <a:p>
            <a:endParaRPr lang="en-US" altLang="zh-TW" sz="8000" dirty="0" smtClean="0"/>
          </a:p>
          <a:p>
            <a:r>
              <a:rPr lang="zh-TW" altLang="en-US" sz="8000" dirty="0" smtClean="0"/>
              <a:t>天</a:t>
            </a:r>
            <a:r>
              <a:rPr lang="zh-TW" altLang="en-US" sz="8000" dirty="0"/>
              <a:t>台 │ 野餐 │ 美食</a:t>
            </a:r>
          </a:p>
          <a:p>
            <a:pPr algn="l"/>
            <a:endParaRPr lang="en-US" altLang="zh-TW" sz="8000" dirty="0" smtClean="0"/>
          </a:p>
          <a:p>
            <a:pPr algn="l"/>
            <a:endParaRPr lang="en-US" altLang="zh-TW" sz="8000" dirty="0"/>
          </a:p>
          <a:p>
            <a:pPr algn="l"/>
            <a:r>
              <a:rPr lang="zh-TW" altLang="en-US" sz="8000" dirty="0" smtClean="0"/>
              <a:t>忙碌</a:t>
            </a:r>
            <a:r>
              <a:rPr lang="zh-TW" altLang="en-US" sz="8000" dirty="0"/>
              <a:t>、擁擠的台北，你曾想過在大台北盆地中心，竟然可以發現一片比大安森林公園更遼闊的草原？ 夢饗</a:t>
            </a:r>
            <a:r>
              <a:rPr lang="en-US" altLang="zh-TW" sz="8000" dirty="0"/>
              <a:t>CAFE' </a:t>
            </a:r>
            <a:r>
              <a:rPr lang="zh-TW" altLang="en-US" sz="8000" dirty="0"/>
              <a:t>創造一個約會、野餐新樂園－日落草原，躺在青青草地上、邊享用美食，邊眺望</a:t>
            </a:r>
            <a:r>
              <a:rPr lang="en-US" altLang="zh-TW" sz="8000" dirty="0"/>
              <a:t>101</a:t>
            </a:r>
            <a:r>
              <a:rPr lang="zh-TW" altLang="en-US" sz="8000" dirty="0"/>
              <a:t>、圓山飯店、美麗華摩天輪及大台北落日餘暉與星空點點！</a:t>
            </a:r>
          </a:p>
          <a:p>
            <a:pPr algn="l"/>
            <a:endParaRPr lang="zh-TW" altLang="en-US" sz="8000" dirty="0"/>
          </a:p>
        </p:txBody>
      </p:sp>
      <p:pic>
        <p:nvPicPr>
          <p:cNvPr id="4098" name="Picture 2" descr="https://static1.squarespace.com/static/579b34de9f7456e9f31f7173/t/57aaf503893fc06ccad135d9/1470821673191/?format=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12" y="242088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2026568" cy="1143000"/>
          </a:xfrm>
        </p:spPr>
        <p:txBody>
          <a:bodyPr/>
          <a:lstStyle/>
          <a:p>
            <a:r>
              <a:rPr lang="zh-TW" altLang="en-US" dirty="0" smtClean="0"/>
              <a:t>流行館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2708920"/>
            <a:ext cx="4200912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8000" dirty="0"/>
              <a:t>擁有世界與臺灣多項第一紀錄的流行館，外觀如一艘大船，是建構在諾亞方舟概念上的展覽館。本館以竹為建築主體，並搭配回收再生的鋼架與多達</a:t>
            </a:r>
            <a:r>
              <a:rPr lang="en-US" altLang="zh-TW" sz="8000" dirty="0"/>
              <a:t>152</a:t>
            </a:r>
            <a:r>
              <a:rPr lang="zh-TW" altLang="en-US" sz="8000" dirty="0"/>
              <a:t>萬支回收廢棄的寶特瓶所打造而成的，曾多次獲得國家地理雜誌等國際媒體青睞並製作專題報導，希透過回收、再生、循環的方式，帶給民眾一種全新的視野及感受，實屬深具環保理念與充滿實踐力之指標性綠建築。</a:t>
            </a:r>
          </a:p>
          <a:p>
            <a:pPr algn="l"/>
            <a:r>
              <a:rPr lang="zh-TW" altLang="en-US" sz="8000" dirty="0" smtClean="0"/>
              <a:t/>
            </a:r>
            <a:br>
              <a:rPr lang="zh-TW" altLang="en-US" sz="8000" dirty="0" smtClean="0"/>
            </a:br>
            <a:endParaRPr lang="zh-TW" altLang="en-US" sz="8000" dirty="0"/>
          </a:p>
          <a:p>
            <a:pPr algn="l"/>
            <a:endParaRPr lang="zh-TW" altLang="en-US" sz="8000" dirty="0"/>
          </a:p>
        </p:txBody>
      </p:sp>
      <p:pic>
        <p:nvPicPr>
          <p:cNvPr id="5122" name="Picture 2" descr="http://www.expopark.taipei/uploads/content/small/9535dbc8-3044-42fc-87ba-c6d3042e1d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12" y="2115473"/>
            <a:ext cx="4679082" cy="31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17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第二站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917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圓山站→ → →圓山站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316846" y="2276872"/>
            <a:ext cx="2808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/>
              <a:t>北美館</a:t>
            </a:r>
          </a:p>
        </p:txBody>
      </p:sp>
      <p:pic>
        <p:nvPicPr>
          <p:cNvPr id="6146" name="Picture 2" descr="「台北市立美術館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62" y="3356992"/>
            <a:ext cx="5653879" cy="31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fam.museum/File/Exhibition/Main/597/20160811210352049939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619750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fam.museum/File/Exhibition/Main/599/20161019140221682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58" y="2308845"/>
            <a:ext cx="56197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67063" y="0"/>
            <a:ext cx="2809875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454545"/>
                </a:solidFill>
                <a:effectLst/>
                <a:latin typeface="Verdana" pitchFamily="34" charset="0"/>
                <a:ea typeface="新細明體" pitchFamily="18" charset="-120"/>
                <a:cs typeface="新細明體" pitchFamily="18" charset="-120"/>
              </a:rPr>
              <a:t>  </a:t>
            </a:r>
            <a:r>
              <a:rPr kumimoji="1" lang="zh-TW" altLang="zh-TW" sz="13800" b="0" i="0" u="none" strike="noStrike" cap="none" normalizeH="0" baseline="0" smtClean="0">
                <a:ln>
                  <a:noFill/>
                </a:ln>
                <a:solidFill>
                  <a:srgbClr val="454545"/>
                </a:solidFill>
                <a:effectLst/>
                <a:latin typeface="Arial"/>
                <a:ea typeface="新細明體" pitchFamily="18" charset="-120"/>
                <a:cs typeface="新細明體" pitchFamily="18" charset="-120"/>
              </a:rPr>
              <a:t> </a:t>
            </a: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454545"/>
                </a:solidFill>
                <a:effectLst/>
                <a:latin typeface="Arial"/>
                <a:ea typeface="新細明體" pitchFamily="18" charset="-120"/>
                <a:cs typeface="新細明體" pitchFamily="18" charset="-12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1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新細明體" pitchFamily="18" charset="-120"/>
                <a:cs typeface="新細明體" pitchFamily="18" charset="-120"/>
              </a:rPr>
              <a:t>2016 臺北美術獎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454545"/>
                </a:solidFill>
                <a:effectLst/>
                <a:latin typeface="Verdana" pitchFamily="34" charset="0"/>
                <a:ea typeface="新細明體" pitchFamily="18" charset="-120"/>
                <a:cs typeface="新細明體" pitchFamily="18" charset="-120"/>
              </a:rPr>
              <a:t>2016/12/20 - 2017/03/19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000" b="0" i="0" u="none" strike="noStrike" cap="none" normalizeH="0" baseline="0" smtClean="0">
                <a:ln>
                  <a:noFill/>
                </a:ln>
                <a:solidFill>
                  <a:srgbClr val="454545"/>
                </a:solidFill>
                <a:effectLst/>
                <a:latin typeface="Verdana" pitchFamily="34" charset="0"/>
                <a:ea typeface="新細明體" pitchFamily="18" charset="-120"/>
                <a:cs typeface="新細明體" pitchFamily="18" charset="-120"/>
              </a:rPr>
              <a:t>地下樓D~E~F</a:t>
            </a:r>
          </a:p>
        </p:txBody>
      </p:sp>
      <p:pic>
        <p:nvPicPr>
          <p:cNvPr id="7174" name="Picture 6" descr="http://www.tfam.museum/File/Exhibition/Main/600/201611281430583223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97702"/>
            <a:ext cx="6000750" cy="22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917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第三站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9917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圓山站→ → →劍潭站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013304" y="2276872"/>
            <a:ext cx="34153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/>
              <a:t>士林夜市</a:t>
            </a:r>
          </a:p>
        </p:txBody>
      </p:sp>
      <p:pic>
        <p:nvPicPr>
          <p:cNvPr id="8194" name="Picture 2" descr="https://photo.network.com.tw/scenery/1728C8CE-2E9F-44CC-AD59-63550B122849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19872"/>
            <a:ext cx="4116711" cy="30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851920" y="2358995"/>
            <a:ext cx="4716016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7200" dirty="0"/>
              <a:t>原本是以小吃與攤商而興起，迄今仍以此為主；然而由於士林夜市的規模與商機極大，周邊地主紛紛開設店面趕上商機，在士林夜市裡可以嘗到全國各地的美味小吃，如蚵仔麵線、天婦羅、蚵仔煎、清蒸油炸肉丸、珍珠奶茶、廣東粥、日式壽司、韓國泡菜鍋等</a:t>
            </a:r>
            <a:r>
              <a:rPr lang="en-US" altLang="zh-TW" sz="7200" dirty="0"/>
              <a:t>;</a:t>
            </a:r>
            <a:r>
              <a:rPr lang="zh-TW" altLang="en-US" sz="7200" dirty="0"/>
              <a:t>保證讓您回味無窮，吃飽喝足後沿途各式的皮包、鞋子、衣服及百貨飾品，總類琳瑯滿目，物美價廉的吸引力，準讓您荷包大失血。</a:t>
            </a:r>
            <a:endParaRPr lang="zh-TW" altLang="en-US" sz="8000" dirty="0"/>
          </a:p>
          <a:p>
            <a:pPr algn="l"/>
            <a:r>
              <a:rPr lang="zh-TW" altLang="en-US" sz="8000" dirty="0" smtClean="0"/>
              <a:t/>
            </a:r>
            <a:br>
              <a:rPr lang="zh-TW" altLang="en-US" sz="8000" dirty="0" smtClean="0"/>
            </a:br>
            <a:endParaRPr lang="zh-TW" altLang="en-US" sz="8000" dirty="0"/>
          </a:p>
          <a:p>
            <a:pPr algn="l"/>
            <a:endParaRPr lang="zh-TW" altLang="en-US" sz="8000" dirty="0"/>
          </a:p>
        </p:txBody>
      </p:sp>
      <p:pic>
        <p:nvPicPr>
          <p:cNvPr id="9218" name="Picture 2" descr="https://photo.network.com.tw/scenery/823E4C86-4264-4B1B-8153-0A14F223EE4C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393504" cy="17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hoto.network.com.tw/scenery/FCE29E8B-EE12-4F4B-AF8E-D04458BE846E_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8436"/>
            <a:ext cx="2421024" cy="18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hoto.network.com.tw/scenery/C176F755-FFBF-4C86-BAEF-E58870F46452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707" y="246053"/>
            <a:ext cx="2458074" cy="184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hoto.network.com.tw/scenery/A4209222-29EB-41D9-8569-B57D895AEF2A_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" y="2276872"/>
            <a:ext cx="2945943" cy="44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photo.network.com.tw/scenery/72884DEA-5C13-47E5-96F5-BF780E672E0D_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60" y="4423970"/>
            <a:ext cx="3347864" cy="22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278</Words>
  <Application>Microsoft Office PowerPoint</Application>
  <PresentationFormat>如螢幕大小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捷運趣</vt:lpstr>
      <vt:lpstr>PowerPoint 簡報</vt:lpstr>
      <vt:lpstr>第一站</vt:lpstr>
      <vt:lpstr>夢想館</vt:lpstr>
      <vt:lpstr>流行館</vt:lpstr>
      <vt:lpstr>第二站</vt:lpstr>
      <vt:lpstr>PowerPoint 簡報</vt:lpstr>
      <vt:lpstr>第三站</vt:lpstr>
      <vt:lpstr>PowerPoint 簡報</vt:lpstr>
      <vt:lpstr>然後就很晚了 就可以回家了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捷運趣</dc:title>
  <dc:creator>user</dc:creator>
  <cp:lastModifiedBy>導師辦公室帳號</cp:lastModifiedBy>
  <cp:revision>4</cp:revision>
  <dcterms:created xsi:type="dcterms:W3CDTF">2016-12-23T07:18:38Z</dcterms:created>
  <dcterms:modified xsi:type="dcterms:W3CDTF">2016-12-28T01:31:53Z</dcterms:modified>
</cp:coreProperties>
</file>