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57" r:id="rId4"/>
    <p:sldId id="258" r:id="rId5"/>
    <p:sldId id="259" r:id="rId6"/>
    <p:sldId id="265" r:id="rId7"/>
    <p:sldId id="266" r:id="rId8"/>
    <p:sldId id="261" r:id="rId9"/>
    <p:sldId id="262" r:id="rId10"/>
    <p:sldId id="260" r:id="rId11"/>
    <p:sldId id="263" r:id="rId12"/>
    <p:sldId id="268" r:id="rId13"/>
    <p:sldId id="269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E0BB"/>
    <a:srgbClr val="FFFFFF"/>
    <a:srgbClr val="6600CC"/>
    <a:srgbClr val="1BE55E"/>
    <a:srgbClr val="1C93E4"/>
    <a:srgbClr val="3F8CC1"/>
    <a:srgbClr val="006600"/>
    <a:srgbClr val="336600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 autoAdjust="0"/>
    <p:restoredTop sz="87237" autoAdjust="0"/>
  </p:normalViewPr>
  <p:slideViewPr>
    <p:cSldViewPr>
      <p:cViewPr>
        <p:scale>
          <a:sx n="60" d="100"/>
          <a:sy n="60" d="100"/>
        </p:scale>
        <p:origin x="-228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51C91-6E00-4A56-9A32-BFC048EBA48F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D68C9-5520-47C9-81A4-1A83B3CB1B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505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畫皮之意：鬼怪用畫成美女的人皮披在身上騙人害命。比喻掩蓋醜惡實質的美麗外表。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時至近代，</a:t>
            </a:r>
            <a:r>
              <a:rPr lang="en-US" altLang="zh-TW" dirty="0" smtClean="0"/>
              <a:t>《</a:t>
            </a:r>
            <a:r>
              <a:rPr lang="zh-TW" altLang="en-US" dirty="0" smtClean="0"/>
              <a:t>畫皮</a:t>
            </a:r>
            <a:r>
              <a:rPr lang="en-US" altLang="zh-TW" dirty="0" smtClean="0"/>
              <a:t>》</a:t>
            </a:r>
            <a:r>
              <a:rPr lang="zh-TW" altLang="en-US" dirty="0" smtClean="0"/>
              <a:t>魅力未減，經改編成小說、戲曲、電視劇、電影，膾炙人口，為人所熟悉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D68C9-5520-47C9-81A4-1A83B3CB1B1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698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太原有一個王生，在路上碰到一個逃家的女子，王生見這個女子長得漂亮就把她帶回家。太太知道後，要王生不要收留，王生不聽，又在市場碰到一個道士，道士問王生是不是有碰到什麼邪氣的東西，王生撒慌不說，道士於是說，你死到臨頭還嘴硬，王生心裡想這麼漂亮的女子，怎麼會是妖怪，不理道士。回到家，見門鎖著，所以越強而過，在窗邊偷看，看見一個穿著人皮的鬼，嚇了一跳，趕緊回頭去找道士。  </a:t>
            </a:r>
          </a:p>
          <a:p>
            <a:r>
              <a:rPr lang="zh-TW" altLang="en-US" dirty="0" smtClean="0"/>
              <a:t>道士不忍殺生，給王生一隻趕蒼蠅的蠅拂，叫他掛在門口，那隻鬼看到蠅拂起先不敢進去，後來還是強行進入，將王生剝開胸膛將心取去，王生死了，他的妻嚇得半死，隔天趕緊叫他弟弟去找道士，道是來了，看了一下說，這隻鬼還在附近，果然在南邊鄰居家找到了，用木劍將鬼收服，收入葫蘆之中。  </a:t>
            </a:r>
          </a:p>
          <a:p>
            <a:r>
              <a:rPr lang="zh-TW" altLang="en-US" dirty="0" smtClean="0"/>
              <a:t>王生已死，他妻子問道士怎麼救活，道士說，市場上有一個瘋子，你去求這個人。那個瘋子對王生妻子說，人死了我又不是閻羅王，怎麼救得活，吐了一口痰說，把這口痰吃了，王生的妻子很為難，但還是把地上的痰吃了，那瘋子瘋瘋癲癲的說了一些侮辱不堪的話，而後王生的妻子追瘋子到廟裡，竟然不見了。回家後見死去的王生屍體，傷心欲絕，忽然覺得胸口間有東西，突然吐了出來，居然是一顆人心，王妻趕緊將人心安入死去的王生胸膛，這時王生才活了過來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D68C9-5520-47C9-81A4-1A83B3CB1B1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9588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秦漢年間，都尉</a:t>
            </a:r>
            <a:r>
              <a:rPr lang="en-US" altLang="zh-TW" dirty="0" smtClean="0"/>
              <a:t>-</a:t>
            </a:r>
            <a:r>
              <a:rPr lang="zh-TW" altLang="en-US" dirty="0" smtClean="0"/>
              <a:t>王生</a:t>
            </a:r>
            <a:r>
              <a:rPr lang="en-US" altLang="zh-TW" dirty="0" smtClean="0"/>
              <a:t>(</a:t>
            </a:r>
            <a:r>
              <a:rPr lang="zh-TW" altLang="en-US" dirty="0" smtClean="0"/>
              <a:t>陳坤飾</a:t>
            </a:r>
            <a:r>
              <a:rPr lang="en-US" altLang="zh-TW" dirty="0" smtClean="0"/>
              <a:t>)</a:t>
            </a:r>
            <a:r>
              <a:rPr lang="zh-TW" altLang="en-US" dirty="0" smtClean="0"/>
              <a:t>率領王家軍在西域與土匪激戰中，救回一名絕色女子，並帶回江都王府，沒想到這位美女竟是「九霄美狐」小唯</a:t>
            </a:r>
            <a:r>
              <a:rPr lang="en-US" altLang="zh-TW" dirty="0" smtClean="0"/>
              <a:t>(</a:t>
            </a:r>
            <a:r>
              <a:rPr lang="zh-TW" altLang="en-US" dirty="0" smtClean="0"/>
              <a:t>周迅飾</a:t>
            </a:r>
            <a:r>
              <a:rPr lang="en-US" altLang="zh-TW" dirty="0" smtClean="0"/>
              <a:t>)</a:t>
            </a:r>
            <a:r>
              <a:rPr lang="zh-TW" altLang="en-US" dirty="0" smtClean="0"/>
              <a:t>披人皮所變！她的人皮必須靠服用人心維持，所以小唯的追求者</a:t>
            </a:r>
            <a:r>
              <a:rPr lang="en-US" altLang="zh-TW" dirty="0" smtClean="0"/>
              <a:t>-</a:t>
            </a:r>
            <a:r>
              <a:rPr lang="zh-TW" altLang="en-US" dirty="0" smtClean="0"/>
              <a:t>一隻沙漠蜥蜴修煉成的妖，每隔幾天便會殺人將其心取出供奉給小唯享用，以表達對小唯的愛意，江都城也因此陷入一片恐懼之中。而小唯因對王家軍首領王生的勇猛英俊萌生愛意，竟想取代王生妻子佩容</a:t>
            </a:r>
            <a:r>
              <a:rPr lang="en-US" altLang="zh-TW" dirty="0" smtClean="0"/>
              <a:t>(</a:t>
            </a:r>
            <a:r>
              <a:rPr lang="zh-TW" altLang="en-US" dirty="0" smtClean="0"/>
              <a:t>趙薇飾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的地位。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王家軍前統領龐勇</a:t>
            </a:r>
            <a:r>
              <a:rPr lang="en-US" altLang="zh-TW" dirty="0" smtClean="0"/>
              <a:t>(</a:t>
            </a:r>
            <a:r>
              <a:rPr lang="zh-TW" altLang="en-US" dirty="0" smtClean="0"/>
              <a:t>甄子丹飾</a:t>
            </a:r>
            <a:r>
              <a:rPr lang="en-US" altLang="zh-TW" dirty="0" smtClean="0"/>
              <a:t>)</a:t>
            </a:r>
            <a:r>
              <a:rPr lang="zh-TW" altLang="en-US" dirty="0" smtClean="0"/>
              <a:t>武功高強，曾與王生、佩容情同手足，並暗戀佩容，之後佩容嫁給王生，龐勇便辭官出走成為流浪俠士。佩容發現小唯愛戀自己的丈夫，並覺察到她妖的身分，於是暗中求助龐勇，求他救助王生。在龐勇與降魔者夏冰</a:t>
            </a:r>
            <a:r>
              <a:rPr lang="en-US" altLang="zh-TW" dirty="0" smtClean="0"/>
              <a:t>(</a:t>
            </a:r>
            <a:r>
              <a:rPr lang="zh-TW" altLang="en-US" dirty="0" smtClean="0"/>
              <a:t>孫儷飾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的明察暗訪下，「九霄美狐」的真實身份逐漸暴露</a:t>
            </a:r>
            <a:r>
              <a:rPr lang="en-US" altLang="zh-TW" dirty="0" smtClean="0"/>
              <a:t>…….</a:t>
            </a:r>
            <a:r>
              <a:rPr lang="zh-TW" altLang="en-US" dirty="0" smtClean="0"/>
              <a:t>。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一場人妖之間、男女之間與兄弟之間錯綜複雜的情愛誘惑、抗爭、恩怨和生死大戰，在看似和平的表面下，徐徐拉開。以義膽貞妻為首，斬妖情挾龐勇和降魔女俠夏冰為輔的正義力量，付出了慘烈的生死代價，人與妖之間演繹出了一場盪氣迴腸的情義糾葛，結局令人不勝唏噓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D68C9-5520-47C9-81A4-1A83B3CB1B1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9481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D68C9-5520-47C9-81A4-1A83B3CB1B14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136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4E5-E8FB-4B7A-9BD6-6B3537478E12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FFB7-FFFF-457A-8805-07E8E4390C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20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4E5-E8FB-4B7A-9BD6-6B3537478E12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FFB7-FFFF-457A-8805-07E8E4390C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14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4E5-E8FB-4B7A-9BD6-6B3537478E12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FFB7-FFFF-457A-8805-07E8E4390C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95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4E5-E8FB-4B7A-9BD6-6B3537478E12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FFB7-FFFF-457A-8805-07E8E4390C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44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4E5-E8FB-4B7A-9BD6-6B3537478E12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FFB7-FFFF-457A-8805-07E8E4390C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91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4E5-E8FB-4B7A-9BD6-6B3537478E12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FFB7-FFFF-457A-8805-07E8E4390C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672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4E5-E8FB-4B7A-9BD6-6B3537478E12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FFB7-FFFF-457A-8805-07E8E4390C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00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4E5-E8FB-4B7A-9BD6-6B3537478E12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FFB7-FFFF-457A-8805-07E8E4390C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47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4E5-E8FB-4B7A-9BD6-6B3537478E12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FFB7-FFFF-457A-8805-07E8E4390C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646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4E5-E8FB-4B7A-9BD6-6B3537478E12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FFB7-FFFF-457A-8805-07E8E4390C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820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4E5-E8FB-4B7A-9BD6-6B3537478E12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FFB7-FFFF-457A-8805-07E8E4390C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36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6D4E5-E8FB-4B7A-9BD6-6B3537478E12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1FFB7-FFFF-457A-8805-07E8E4390C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349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emyvZwC-He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openxmlformats.org/officeDocument/2006/relationships/image" Target="../media/image25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edLYUooYkp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microsoft.com/office/2007/relationships/hdphoto" Target="../media/hdphoto7.wdp"/><Relationship Id="rId7" Type="http://schemas.openxmlformats.org/officeDocument/2006/relationships/image" Target="../media/image1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6864" cy="2232248"/>
          </a:xfrm>
        </p:spPr>
        <p:txBody>
          <a:bodyPr>
            <a:noAutofit/>
          </a:bodyPr>
          <a:lstStyle/>
          <a:p>
            <a:r>
              <a:rPr lang="zh-TW" altLang="en-US" sz="136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畫皮</a:t>
            </a:r>
            <a:endParaRPr lang="zh-TW" altLang="en-US" sz="13600" b="1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2996952"/>
            <a:ext cx="8712968" cy="2664296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資料</a:t>
            </a:r>
            <a:r>
              <a:rPr lang="zh-TW" altLang="en-US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搜尋</a:t>
            </a:r>
            <a:r>
              <a:rPr lang="en-US" altLang="zh-TW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蔡宛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諭 林</a:t>
            </a:r>
            <a:r>
              <a:rPr lang="zh-TW" altLang="en-US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佑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潔</a:t>
            </a:r>
            <a:endParaRPr lang="en-US" altLang="zh-TW" sz="36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資料統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整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王柏雅 陳郁婷</a:t>
            </a:r>
            <a:endParaRPr lang="en-US" altLang="zh-TW" sz="36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3600" b="1" dirty="0" err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Ppt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製作美編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李依庭 劉盈姍</a:t>
            </a:r>
            <a:endParaRPr lang="en-US" altLang="zh-TW" sz="36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報告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向姿穎 黃郁姍</a:t>
            </a:r>
            <a:endParaRPr lang="en-US" altLang="zh-TW" sz="36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75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"/>
                    </a14:imgEffect>
                    <a14:imgEffect>
                      <a14:brightnessContrast bright="-20000" contrast="-44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b="1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原著</a:t>
            </a:r>
            <a:r>
              <a:rPr lang="zh-TW" altLang="en-US" sz="72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與電影的比較</a:t>
            </a:r>
            <a:endParaRPr lang="zh-TW" altLang="en-US" sz="7200" b="1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b="1" dirty="0" smtClean="0">
                <a:solidFill>
                  <a:srgbClr val="92D050"/>
                </a:solidFill>
                <a:latin typeface="微軟正黑體" pitchFamily="34" charset="-120"/>
                <a:ea typeface="微軟正黑體" pitchFamily="34" charset="-120"/>
              </a:rPr>
              <a:t>相同性</a:t>
            </a:r>
            <a:r>
              <a:rPr lang="en-US" altLang="zh-TW" sz="3600" b="1" dirty="0" smtClean="0">
                <a:solidFill>
                  <a:srgbClr val="92D05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0" indent="0">
              <a:buNone/>
            </a:pPr>
            <a:r>
              <a:rPr lang="en-US" altLang="zh-TW" b="1" dirty="0" smtClean="0">
                <a:solidFill>
                  <a:schemeClr val="bg1">
                    <a:lumMod val="8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b="1" dirty="0" smtClean="0">
                <a:solidFill>
                  <a:schemeClr val="bg1">
                    <a:lumMod val="8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女鬼搭上凡人的情節</a:t>
            </a:r>
            <a:endParaRPr lang="en-US" altLang="zh-TW" b="1" dirty="0" smtClean="0">
              <a:solidFill>
                <a:schemeClr val="bg1">
                  <a:lumMod val="8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chemeClr val="bg1">
                    <a:lumMod val="8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b="1" dirty="0" smtClean="0">
                <a:solidFill>
                  <a:schemeClr val="bg1">
                    <a:lumMod val="8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王妻都得到法師的幫助</a:t>
            </a:r>
            <a:endParaRPr lang="en-US" altLang="zh-TW" b="1" dirty="0" smtClean="0">
              <a:solidFill>
                <a:schemeClr val="bg1">
                  <a:lumMod val="8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chemeClr val="bg1">
                    <a:lumMod val="8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en-US" b="1" dirty="0" smtClean="0">
                <a:solidFill>
                  <a:schemeClr val="bg1">
                    <a:lumMod val="8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女鬼都是披者人皮變成，都吃人心</a:t>
            </a:r>
            <a:endParaRPr lang="en-US" altLang="zh-TW" b="1" dirty="0" smtClean="0">
              <a:solidFill>
                <a:schemeClr val="bg1">
                  <a:lumMod val="8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chemeClr val="bg1">
                    <a:lumMod val="8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(4)</a:t>
            </a:r>
            <a:r>
              <a:rPr lang="zh-TW" altLang="en-US" b="1" dirty="0" smtClean="0">
                <a:solidFill>
                  <a:schemeClr val="bg1">
                    <a:lumMod val="8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王妻的個性都善良勇敢，對丈夫不離</a:t>
            </a:r>
            <a:endParaRPr lang="en-US" altLang="zh-TW" b="1" dirty="0" smtClean="0">
              <a:solidFill>
                <a:schemeClr val="bg1">
                  <a:lumMod val="8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chemeClr val="bg1">
                    <a:lumMod val="8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chemeClr val="bg1">
                    <a:lumMod val="8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不棄</a:t>
            </a:r>
            <a:endParaRPr lang="en-US" altLang="zh-TW" b="1" dirty="0" smtClean="0">
              <a:solidFill>
                <a:schemeClr val="bg1">
                  <a:lumMod val="8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chemeClr val="bg1">
                    <a:lumMod val="8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(5)</a:t>
            </a:r>
            <a:r>
              <a:rPr lang="zh-TW" altLang="en-US" b="1" dirty="0" smtClean="0">
                <a:solidFill>
                  <a:schemeClr val="bg1">
                    <a:lumMod val="8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死而復生的情節</a:t>
            </a:r>
            <a:endParaRPr lang="en-US" altLang="zh-TW" b="1" dirty="0" smtClean="0">
              <a:solidFill>
                <a:schemeClr val="bg1">
                  <a:lumMod val="8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46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"/>
                    </a14:imgEffect>
                    <a14:imgEffect>
                      <a14:sharpenSoften amount="17000"/>
                    </a14:imgEffect>
                    <a14:imgEffect>
                      <a14:brightnessContrast bright="-10000" contrast="-39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6632"/>
            <a:ext cx="8219256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b="1" dirty="0">
                <a:solidFill>
                  <a:srgbClr val="92D050"/>
                </a:solidFill>
                <a:latin typeface="微軟正黑體" pitchFamily="34" charset="-120"/>
                <a:ea typeface="微軟正黑體" pitchFamily="34" charset="-120"/>
              </a:rPr>
              <a:t>差異性</a:t>
            </a:r>
            <a:r>
              <a:rPr lang="zh-TW" altLang="en-US" sz="3600" b="1" dirty="0" smtClean="0">
                <a:solidFill>
                  <a:srgbClr val="92D05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3600" b="1" dirty="0" smtClean="0">
              <a:solidFill>
                <a:srgbClr val="92D05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電影中的女鬼對王生有愛慕之情，成為介入夫妻感情的第三者，而原故事則無。</a:t>
            </a:r>
            <a:endParaRPr lang="en-US" altLang="zh-TW" b="1" dirty="0" smtClean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電影中的王生是位大將軍，而原著是位書生。</a:t>
            </a:r>
            <a:endParaRPr lang="en-US" altLang="zh-TW" b="1" dirty="0" smtClean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原著的女鬼冷血無情，但電影中卻變得有情有義。</a:t>
            </a:r>
            <a:endParaRPr lang="en-US" altLang="zh-TW" b="1" dirty="0" smtClean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(4)</a:t>
            </a:r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電影中增加蜥蜴人這個角色，幫助女鬼獵取人心。</a:t>
            </a:r>
            <a:endParaRPr lang="en-US" altLang="zh-TW" b="1" dirty="0" smtClean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(5)</a:t>
            </a:r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電影中發現女鬼真面目的是王妻，而原著是由王生發現。</a:t>
            </a:r>
            <a:endParaRPr lang="zh-TW" altLang="en-US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42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"/>
                    </a14:imgEffect>
                  </a14:imgLayer>
                </a14:imgProps>
              </a:ext>
            </a:extLst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2547715"/>
          </a:xfrm>
        </p:spPr>
        <p:txBody>
          <a:bodyPr>
            <a:noAutofit/>
          </a:bodyPr>
          <a:lstStyle/>
          <a:p>
            <a:r>
              <a:rPr lang="zh-TW" altLang="en-US" sz="96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影片欣賞</a:t>
            </a:r>
            <a:r>
              <a:rPr lang="en-US" altLang="zh-TW" sz="96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sz="9600" b="1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59934" y="4149080"/>
            <a:ext cx="8964488" cy="910952"/>
          </a:xfrm>
        </p:spPr>
        <p:txBody>
          <a:bodyPr/>
          <a:lstStyle/>
          <a:p>
            <a:r>
              <a:rPr lang="en-US" altLang="zh-TW" dirty="0" smtClean="0">
                <a:hlinkClick r:id="rId4"/>
              </a:rPr>
              <a:t>https://www.youtube.com/watch?v=emyvZwC-Heo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579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5860" y="116632"/>
            <a:ext cx="8219256" cy="1282154"/>
          </a:xfrm>
        </p:spPr>
        <p:txBody>
          <a:bodyPr>
            <a:noAutofit/>
          </a:bodyPr>
          <a:lstStyle/>
          <a:p>
            <a:r>
              <a:rPr lang="zh-TW" altLang="en-US" sz="72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討論照片</a:t>
            </a:r>
            <a:endParaRPr lang="zh-TW" altLang="en-US" sz="7200" b="1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340768"/>
            <a:ext cx="5462629" cy="4096972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70" y="1903137"/>
            <a:ext cx="5550366" cy="416277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49" y="2492896"/>
            <a:ext cx="4956043" cy="371703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43264"/>
            <a:ext cx="3652451" cy="4868836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547664" y="2564904"/>
            <a:ext cx="67473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0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謝謝大家</a:t>
            </a:r>
            <a:endParaRPr lang="zh-TW" altLang="en-US" sz="12000" b="1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252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6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6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2592288"/>
          </a:xfrm>
        </p:spPr>
        <p:txBody>
          <a:bodyPr>
            <a:noAutofit/>
          </a:bodyPr>
          <a:lstStyle/>
          <a:p>
            <a:r>
              <a:rPr lang="zh-TW" altLang="en-US" sz="96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影片欣賞</a:t>
            </a:r>
            <a:r>
              <a:rPr lang="en-US" altLang="zh-TW" sz="96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9600" b="1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07504" y="4725144"/>
            <a:ext cx="8748464" cy="1368152"/>
          </a:xfrm>
        </p:spPr>
        <p:txBody>
          <a:bodyPr/>
          <a:lstStyle/>
          <a:p>
            <a:r>
              <a:rPr lang="en-US" altLang="zh-TW" dirty="0" smtClean="0">
                <a:hlinkClick r:id="rId4"/>
              </a:rPr>
              <a:t>https://www.youtube.com/watch?v=edLYUooYkpc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29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72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書籍資料</a:t>
            </a:r>
            <a:endParaRPr lang="zh-TW" altLang="en-US" sz="7200" b="1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844824"/>
            <a:ext cx="5328592" cy="2808312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rgbClr val="6600CC"/>
                </a:solidFill>
                <a:latin typeface="微軟正黑體" pitchFamily="34" charset="-120"/>
                <a:ea typeface="微軟正黑體" pitchFamily="34" charset="-120"/>
              </a:rPr>
              <a:t>撰者：蒲松齡</a:t>
            </a:r>
          </a:p>
          <a:p>
            <a:r>
              <a:rPr lang="zh-TW" altLang="en-US" sz="3600" b="1" dirty="0" smtClean="0">
                <a:solidFill>
                  <a:srgbClr val="6600CC"/>
                </a:solidFill>
                <a:latin typeface="微軟正黑體" pitchFamily="34" charset="-120"/>
                <a:ea typeface="微軟正黑體" pitchFamily="34" charset="-120"/>
              </a:rPr>
              <a:t>成書年代：清康熙年間</a:t>
            </a:r>
          </a:p>
          <a:p>
            <a:r>
              <a:rPr lang="zh-TW" altLang="en-US" sz="3600" b="1" dirty="0" smtClean="0">
                <a:solidFill>
                  <a:srgbClr val="6600CC"/>
                </a:solidFill>
                <a:latin typeface="微軟正黑體" pitchFamily="34" charset="-120"/>
                <a:ea typeface="微軟正黑體" pitchFamily="34" charset="-120"/>
              </a:rPr>
              <a:t>版本：鑄雪齋抄本</a:t>
            </a:r>
          </a:p>
          <a:p>
            <a:r>
              <a:rPr lang="zh-TW" altLang="en-US" sz="3600" b="1" dirty="0" smtClean="0">
                <a:solidFill>
                  <a:srgbClr val="6600CC"/>
                </a:solidFill>
                <a:latin typeface="微軟正黑體" pitchFamily="34" charset="-120"/>
                <a:ea typeface="微軟正黑體" pitchFamily="34" charset="-120"/>
              </a:rPr>
              <a:t>分類：子部小說家類</a:t>
            </a:r>
          </a:p>
          <a:p>
            <a:endParaRPr lang="zh-TW" altLang="en-US" dirty="0"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502" y="3501008"/>
            <a:ext cx="2401052" cy="320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3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  <a14:imgEffect>
                      <a14:brightnessContrast contrast="-27000"/>
                    </a14:imgEffect>
                  </a14:imgLayer>
                </a14:imgProps>
              </a:ext>
            </a:extLst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498178"/>
          </a:xfrm>
        </p:spPr>
        <p:txBody>
          <a:bodyPr>
            <a:normAutofit/>
          </a:bodyPr>
          <a:lstStyle/>
          <a:p>
            <a:r>
              <a:rPr lang="zh-TW" altLang="en-US" sz="72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作者簡介</a:t>
            </a:r>
            <a:endParaRPr lang="zh-TW" altLang="en-US" sz="7200" b="1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2204864"/>
            <a:ext cx="8064896" cy="4176464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rgbClr val="6600CC"/>
                </a:solidFill>
                <a:latin typeface="微軟正黑體" pitchFamily="34" charset="-120"/>
                <a:ea typeface="微軟正黑體" pitchFamily="34" charset="-120"/>
              </a:rPr>
              <a:t>蒲松齡（</a:t>
            </a:r>
            <a:r>
              <a:rPr lang="en-US" altLang="zh-TW" sz="3600" b="1" dirty="0" smtClean="0">
                <a:solidFill>
                  <a:srgbClr val="6600CC"/>
                </a:solidFill>
                <a:latin typeface="微軟正黑體" pitchFamily="34" charset="-120"/>
                <a:ea typeface="微軟正黑體" pitchFamily="34" charset="-120"/>
              </a:rPr>
              <a:t>1640</a:t>
            </a:r>
            <a:r>
              <a:rPr lang="zh-TW" altLang="en-US" sz="3600" b="1" dirty="0" smtClean="0">
                <a:solidFill>
                  <a:srgbClr val="6600CC"/>
                </a:solidFill>
                <a:latin typeface="微軟正黑體" pitchFamily="34" charset="-120"/>
                <a:ea typeface="微軟正黑體" pitchFamily="34" charset="-120"/>
              </a:rPr>
              <a:t>年－</a:t>
            </a:r>
            <a:r>
              <a:rPr lang="en-US" altLang="zh-TW" sz="3600" b="1" dirty="0" smtClean="0">
                <a:solidFill>
                  <a:srgbClr val="6600CC"/>
                </a:solidFill>
                <a:latin typeface="微軟正黑體" pitchFamily="34" charset="-120"/>
                <a:ea typeface="微軟正黑體" pitchFamily="34" charset="-120"/>
              </a:rPr>
              <a:t>1715</a:t>
            </a:r>
            <a:r>
              <a:rPr lang="zh-TW" altLang="en-US" sz="3600" b="1" dirty="0" smtClean="0">
                <a:solidFill>
                  <a:srgbClr val="6600CC"/>
                </a:solidFill>
                <a:latin typeface="微軟正黑體" pitchFamily="34" charset="-120"/>
                <a:ea typeface="微軟正黑體" pitchFamily="34" charset="-120"/>
              </a:rPr>
              <a:t>年，明崇禎十三年－清康熙五十四年），字留仙，一字劍臣，別號柳泉居士，山東淄川縣（今淄博市淄川區）人（族裔有爭議）。世稱「聊齋先生」，馬瑞芳稱他是「世界短篇小說之王」。</a:t>
            </a:r>
            <a:endParaRPr lang="zh-TW" altLang="en-US" sz="3600" b="1" dirty="0">
              <a:solidFill>
                <a:srgbClr val="6600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920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書籍簡介</a:t>
            </a:r>
            <a:endParaRPr lang="zh-TW" altLang="en-US" sz="7200" b="1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0" y="1772816"/>
            <a:ext cx="5688632" cy="4644516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3600" b="1" dirty="0" smtClean="0">
                <a:solidFill>
                  <a:srgbClr val="20E0BB"/>
                </a:solidFill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3600" b="1" dirty="0" smtClean="0">
                <a:solidFill>
                  <a:srgbClr val="20E0BB"/>
                </a:solidFill>
                <a:latin typeface="微軟正黑體" pitchFamily="34" charset="-120"/>
                <a:ea typeface="微軟正黑體" pitchFamily="34" charset="-120"/>
              </a:rPr>
              <a:t>畫皮</a:t>
            </a:r>
            <a:r>
              <a:rPr lang="en-US" altLang="zh-TW" sz="3600" b="1" dirty="0" smtClean="0">
                <a:solidFill>
                  <a:srgbClr val="20E0BB"/>
                </a:solidFill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3600" b="1" dirty="0" smtClean="0">
                <a:solidFill>
                  <a:srgbClr val="20E0BB"/>
                </a:solidFill>
                <a:latin typeface="微軟正黑體" pitchFamily="34" charset="-120"/>
                <a:ea typeface="微軟正黑體" pitchFamily="34" charset="-120"/>
              </a:rPr>
              <a:t>，是中國清代著名小說家蒲松齡的著作其中之一篇，出自短篇小說集</a:t>
            </a:r>
            <a:r>
              <a:rPr lang="en-US" altLang="zh-TW" sz="3600" b="1" dirty="0" smtClean="0">
                <a:solidFill>
                  <a:srgbClr val="20E0BB"/>
                </a:solidFill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3600" b="1" dirty="0" smtClean="0">
                <a:solidFill>
                  <a:srgbClr val="20E0BB"/>
                </a:solidFill>
                <a:latin typeface="微軟正黑體" pitchFamily="34" charset="-120"/>
                <a:ea typeface="微軟正黑體" pitchFamily="34" charset="-120"/>
              </a:rPr>
              <a:t>聊齋志異</a:t>
            </a:r>
            <a:r>
              <a:rPr lang="en-US" altLang="zh-TW" sz="3600" b="1" dirty="0" smtClean="0">
                <a:solidFill>
                  <a:srgbClr val="20E0BB"/>
                </a:solidFill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3600" b="1" dirty="0" smtClean="0">
                <a:solidFill>
                  <a:srgbClr val="20E0BB"/>
                </a:solidFill>
                <a:latin typeface="微軟正黑體" pitchFamily="34" charset="-120"/>
                <a:ea typeface="微軟正黑體" pitchFamily="34" charset="-120"/>
              </a:rPr>
              <a:t>的第一卷</a:t>
            </a:r>
            <a:r>
              <a:rPr lang="en-US" altLang="zh-TW" sz="3600" b="1" dirty="0" smtClean="0">
                <a:solidFill>
                  <a:srgbClr val="20E0BB"/>
                </a:solidFill>
                <a:latin typeface="微軟正黑體" pitchFamily="34" charset="-120"/>
                <a:ea typeface="微軟正黑體" pitchFamily="34" charset="-120"/>
              </a:rPr>
              <a:t>40</a:t>
            </a:r>
            <a:r>
              <a:rPr lang="zh-TW" altLang="en-US" sz="3600" b="1" dirty="0" smtClean="0">
                <a:solidFill>
                  <a:srgbClr val="20E0BB"/>
                </a:solidFill>
                <a:latin typeface="微軟正黑體" pitchFamily="34" charset="-120"/>
                <a:ea typeface="微軟正黑體" pitchFamily="34" charset="-120"/>
              </a:rPr>
              <a:t>回。</a:t>
            </a:r>
          </a:p>
          <a:p>
            <a:endParaRPr lang="zh-TW" altLang="en-US" sz="3600" b="1" dirty="0" smtClean="0">
              <a:solidFill>
                <a:srgbClr val="20E0BB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solidFill>
                  <a:srgbClr val="20E0BB"/>
                </a:solidFill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en-US" altLang="zh-TW" sz="3600" b="1" dirty="0" smtClean="0">
                <a:solidFill>
                  <a:srgbClr val="20E0BB"/>
                </a:solidFill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3600" b="1" dirty="0" smtClean="0">
                <a:solidFill>
                  <a:srgbClr val="20E0BB"/>
                </a:solidFill>
                <a:latin typeface="微軟正黑體" pitchFamily="34" charset="-120"/>
                <a:ea typeface="微軟正黑體" pitchFamily="34" charset="-120"/>
              </a:rPr>
              <a:t>聊齋志異</a:t>
            </a:r>
            <a:r>
              <a:rPr lang="en-US" altLang="zh-TW" sz="3600" b="1" dirty="0" smtClean="0">
                <a:solidFill>
                  <a:srgbClr val="20E0BB"/>
                </a:solidFill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3600" b="1" dirty="0" smtClean="0">
                <a:solidFill>
                  <a:srgbClr val="20E0BB"/>
                </a:solidFill>
                <a:latin typeface="微軟正黑體" pitchFamily="34" charset="-120"/>
                <a:ea typeface="微軟正黑體" pitchFamily="34" charset="-120"/>
              </a:rPr>
              <a:t>，同時亦是中國古代鬼故事中最著名的作品之一，從清代至今依然是家傳戶曉。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270293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4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"/>
                    </a14:imgEffect>
                    <a14:imgEffect>
                      <a14:brightnessContrast contrast="-4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72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原著人物</a:t>
            </a:r>
            <a:endParaRPr lang="zh-TW" altLang="en-US" sz="7200" b="1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772384"/>
              </p:ext>
            </p:extLst>
          </p:nvPr>
        </p:nvGraphicFramePr>
        <p:xfrm>
          <a:off x="467544" y="1412776"/>
          <a:ext cx="8352928" cy="5103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7624"/>
                <a:gridCol w="1427933"/>
                <a:gridCol w="5647371"/>
              </a:tblGrid>
              <a:tr h="648028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角色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身份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簡介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789110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乞丐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仙人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是位癲狂，不拘俗禮，怪誕而難以理解的人。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789110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無名女子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女鬼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個性強悍，相貌猙獰。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648028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王生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書生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生性好色卻有膽小者。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755652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陳氏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王生妻子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是王生的老婆，對丈夫頗有情義之人。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757969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王二郎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王生弟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是王生的弟弟，對兄長有情，卻也膽小。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648028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道士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有悲憫情懷。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45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"/>
                    </a14:imgEffect>
                    <a14:imgEffect>
                      <a14:brightnessContrast contrast="-51000"/>
                    </a14:imgEffect>
                  </a14:imgLayer>
                </a14:imgProps>
              </a:ext>
            </a:extLst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72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電影角色</a:t>
            </a:r>
            <a:endParaRPr lang="zh-TW" altLang="en-US" sz="7200" b="1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597318"/>
              </p:ext>
            </p:extLst>
          </p:nvPr>
        </p:nvGraphicFramePr>
        <p:xfrm>
          <a:off x="433886" y="1417638"/>
          <a:ext cx="8276228" cy="52734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440"/>
                <a:gridCol w="694700"/>
                <a:gridCol w="1152128"/>
                <a:gridCol w="5554960"/>
              </a:tblGrid>
              <a:tr h="388640"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演員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角色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身份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簡介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713879"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甄子丹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龐勇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前將軍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愛著佩蓉，在她選擇王生之後決定浪跡天涯，但還是無法忘情。後來佩蓉懇請幫忙除妖，也義不容辭地答應了。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713879"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周迅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小唯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狐妖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所披的人皮必須依靠吃人心來維持。對王生一見鍾情，希望可以取代佩蓉。但最後被王生對佩蓉堅定的愛情所感動，於是決定放棄這一切。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713879"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陳坤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王生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將軍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深愛妻子佩蓉，卻也深受小唯的吸引。發現自己誤會佩蓉而決定自我了斷前對小薇說</a:t>
                      </a: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:</a:t>
                      </a: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「我愛你，可我已經有了佩蓉了。」對妻子堅定的愛情，也感動了小唯。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713879"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趙薇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佩蓉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將軍夫人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王生的妻子，溫文儒雅。發現小唯是妖後，跟小唯交換條件，決定犧牲自己，不許小唯傷害其他人。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713879"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孫儷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夏冰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降魔者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因為爺爺曾斬斷狐妖的尾巴，憑藉著其物追著狐妖多年，只為了要消滅狐妖。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713879"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戚玉武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小易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蜥蜴精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幫助著小唯殺人、偷心，只因為愛著小唯。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3558419" cy="518457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1196752"/>
            <a:ext cx="3883429" cy="518457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74" y="1743618"/>
            <a:ext cx="4559586" cy="398963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57294"/>
            <a:ext cx="3942538" cy="526349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1144279"/>
            <a:ext cx="3972659" cy="527650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57294"/>
            <a:ext cx="4074900" cy="544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3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"/>
                    </a14:imgEffect>
                    <a14:imgEffect>
                      <a14:sharpenSoften amount="-18000"/>
                    </a14:imgEffect>
                    <a14:imgEffect>
                      <a14:brightnessContrast contrast="-36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原著</a:t>
            </a:r>
            <a:endParaRPr lang="zh-TW" altLang="en-US" sz="7200" b="1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太原有一個王生，在路上碰到一個逃家的女子，王生見這個女子長得漂亮就把她帶回家。</a:t>
            </a:r>
            <a:endParaRPr lang="en-US" altLang="zh-TW" b="1" dirty="0" smtClean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道士問王生是不是有碰到什麼邪氣的東西。</a:t>
            </a:r>
            <a:endParaRPr lang="en-US" altLang="zh-TW" b="1" dirty="0" smtClean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在窗邊偷看，看見一個穿著人皮的鬼，嚇了一跳，趕緊回頭去找道士。 </a:t>
            </a:r>
            <a:endParaRPr lang="en-US" altLang="zh-TW" b="1" dirty="0" smtClean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將王生剝開胸膛將心取去，王生死了</a:t>
            </a:r>
            <a:r>
              <a:rPr lang="zh-TW" altLang="en-US" sz="36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妻趕緊將人心安入死去的王生胸膛。</a:t>
            </a:r>
            <a:endParaRPr lang="zh-TW" altLang="en-US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417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"/>
                    </a14:imgEffect>
                    <a14:imgEffect>
                      <a14:sharpenSoften amount="-10000"/>
                    </a14:imgEffect>
                    <a14:imgEffect>
                      <a14:colorTemperature colorTemp="4700"/>
                    </a14:imgEffect>
                    <a14:imgEffect>
                      <a14:saturation sat="75000"/>
                    </a14:imgEffect>
                    <a14:imgEffect>
                      <a14:brightnessContrast contrast="-49000"/>
                    </a14:imgEffect>
                  </a14:imgLayer>
                </a14:imgProps>
              </a:ext>
            </a:extLst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電影</a:t>
            </a:r>
            <a:endParaRPr lang="zh-TW" altLang="en-US" sz="7200" b="1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都尉</a:t>
            </a:r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王生</a:t>
            </a:r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陳坤飾</a:t>
            </a:r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率領王家軍在西域與土匪激戰中，救回一名絕色女子小唯</a:t>
            </a:r>
            <a:r>
              <a:rPr lang="zh-TW" altLang="en-US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她的人皮必須靠服用人心維持，每隔幾天便會殺人將其心取出供奉給小唯享用</a:t>
            </a:r>
            <a:r>
              <a:rPr lang="zh-TW" altLang="en-US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竟想取代王生妻子佩容</a:t>
            </a:r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趙薇飾</a:t>
            </a:r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的地位。</a:t>
            </a:r>
            <a:endParaRPr lang="en-US" altLang="zh-TW" b="1" dirty="0" smtClean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王家軍前統領龐勇</a:t>
            </a:r>
            <a:r>
              <a:rPr lang="en-US" altLang="zh-TW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甄子丹飾</a:t>
            </a:r>
            <a:r>
              <a:rPr lang="en-US" altLang="zh-TW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武功高強，曾與王生、佩容情同手足，並暗戀佩</a:t>
            </a:r>
            <a:r>
              <a:rPr lang="zh-TW" altLang="zh-TW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容</a:t>
            </a:r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佩</a:t>
            </a:r>
            <a:r>
              <a:rPr lang="zh-TW" altLang="zh-TW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容嫁給王生，龐勇便辭官出走成為流浪俠士。</a:t>
            </a:r>
            <a:endParaRPr lang="zh-TW" altLang="en-US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144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1712</Words>
  <Application>Microsoft Office PowerPoint</Application>
  <PresentationFormat>如螢幕大小 (4:3)</PresentationFormat>
  <Paragraphs>111</Paragraphs>
  <Slides>13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畫皮</vt:lpstr>
      <vt:lpstr>影片欣賞1</vt:lpstr>
      <vt:lpstr>書籍資料</vt:lpstr>
      <vt:lpstr>作者簡介</vt:lpstr>
      <vt:lpstr>書籍簡介</vt:lpstr>
      <vt:lpstr>原著人物</vt:lpstr>
      <vt:lpstr>電影角色</vt:lpstr>
      <vt:lpstr>原著</vt:lpstr>
      <vt:lpstr>電影</vt:lpstr>
      <vt:lpstr>原著與電影的比較</vt:lpstr>
      <vt:lpstr>PowerPoint 簡報</vt:lpstr>
      <vt:lpstr>影片欣賞2</vt:lpstr>
      <vt:lpstr>討論照片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畫皮</dc:title>
  <dc:creator>user</dc:creator>
  <cp:lastModifiedBy>user</cp:lastModifiedBy>
  <cp:revision>34</cp:revision>
  <dcterms:created xsi:type="dcterms:W3CDTF">2017-05-23T06:01:41Z</dcterms:created>
  <dcterms:modified xsi:type="dcterms:W3CDTF">2017-05-26T01:40:40Z</dcterms:modified>
</cp:coreProperties>
</file>