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wdp" ContentType="image/vnd.ms-photo"/>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60" r:id="rId5"/>
    <p:sldId id="262" r:id="rId6"/>
    <p:sldId id="261" r:id="rId7"/>
    <p:sldId id="263" r:id="rId8"/>
    <p:sldId id="264" r:id="rId9"/>
    <p:sldId id="268" r:id="rId10"/>
    <p:sldId id="271" r:id="rId11"/>
    <p:sldId id="270" r:id="rId12"/>
    <p:sldId id="272"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4F53"/>
    <a:srgbClr val="1E0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712" autoAdjust="0"/>
  </p:normalViewPr>
  <p:slideViewPr>
    <p:cSldViewPr snapToGrid="0">
      <p:cViewPr varScale="1">
        <p:scale>
          <a:sx n="95" d="100"/>
          <a:sy n="95" d="100"/>
        </p:scale>
        <p:origin x="-392" y="-1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a:p>
        </p:txBody>
      </p:sp>
      <p:sp>
        <p:nvSpPr>
          <p:cNvPr id="4" name="日期版面配置區 3"/>
          <p:cNvSpPr>
            <a:spLocks noGrp="1"/>
          </p:cNvSpPr>
          <p:nvPr>
            <p:ph type="dt" sz="half" idx="10"/>
          </p:nvPr>
        </p:nvSpPr>
        <p:spPr/>
        <p:txBody>
          <a:bodyPr/>
          <a:lstStyle/>
          <a:p>
            <a:fld id="{FFBF20C7-1CCF-42B1-A7AD-D42D6C2D5940}" type="datetimeFigureOut">
              <a:rPr lang="en-US" smtClean="0"/>
              <a:t>17/4/11</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34CF1990-8C67-4AF1-A80E-66AC980B0DA9}" type="slidenum">
              <a:rPr lang="en-US" smtClean="0"/>
              <a:t>‹#›</a:t>
            </a:fld>
            <a:endParaRPr lang="en-US"/>
          </a:p>
        </p:txBody>
      </p:sp>
    </p:spTree>
    <p:extLst>
      <p:ext uri="{BB962C8B-B14F-4D97-AF65-F5344CB8AC3E}">
        <p14:creationId xmlns:p14="http://schemas.microsoft.com/office/powerpoint/2010/main" val="1773017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FFBF20C7-1CCF-42B1-A7AD-D42D6C2D5940}" type="datetimeFigureOut">
              <a:rPr lang="en-US" smtClean="0"/>
              <a:t>17/4/11</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34CF1990-8C67-4AF1-A80E-66AC980B0DA9}" type="slidenum">
              <a:rPr lang="en-US" smtClean="0"/>
              <a:t>‹#›</a:t>
            </a:fld>
            <a:endParaRPr lang="en-US"/>
          </a:p>
        </p:txBody>
      </p:sp>
    </p:spTree>
    <p:extLst>
      <p:ext uri="{BB962C8B-B14F-4D97-AF65-F5344CB8AC3E}">
        <p14:creationId xmlns:p14="http://schemas.microsoft.com/office/powerpoint/2010/main" val="701682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FFBF20C7-1CCF-42B1-A7AD-D42D6C2D5940}" type="datetimeFigureOut">
              <a:rPr lang="en-US" smtClean="0"/>
              <a:t>17/4/11</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34CF1990-8C67-4AF1-A80E-66AC980B0DA9}" type="slidenum">
              <a:rPr lang="en-US" smtClean="0"/>
              <a:t>‹#›</a:t>
            </a:fld>
            <a:endParaRPr lang="en-US"/>
          </a:p>
        </p:txBody>
      </p:sp>
    </p:spTree>
    <p:extLst>
      <p:ext uri="{BB962C8B-B14F-4D97-AF65-F5344CB8AC3E}">
        <p14:creationId xmlns:p14="http://schemas.microsoft.com/office/powerpoint/2010/main" val="2009485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FFBF20C7-1CCF-42B1-A7AD-D42D6C2D5940}" type="datetimeFigureOut">
              <a:rPr lang="en-US" smtClean="0"/>
              <a:t>17/4/11</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34CF1990-8C67-4AF1-A80E-66AC980B0DA9}" type="slidenum">
              <a:rPr lang="en-US" smtClean="0"/>
              <a:t>‹#›</a:t>
            </a:fld>
            <a:endParaRPr lang="en-US"/>
          </a:p>
        </p:txBody>
      </p:sp>
    </p:spTree>
    <p:extLst>
      <p:ext uri="{BB962C8B-B14F-4D97-AF65-F5344CB8AC3E}">
        <p14:creationId xmlns:p14="http://schemas.microsoft.com/office/powerpoint/2010/main" val="3233217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FFBF20C7-1CCF-42B1-A7AD-D42D6C2D5940}" type="datetimeFigureOut">
              <a:rPr lang="en-US" smtClean="0"/>
              <a:t>17/4/11</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34CF1990-8C67-4AF1-A80E-66AC980B0DA9}" type="slidenum">
              <a:rPr lang="en-US" smtClean="0"/>
              <a:t>‹#›</a:t>
            </a:fld>
            <a:endParaRPr lang="en-US"/>
          </a:p>
        </p:txBody>
      </p:sp>
    </p:spTree>
    <p:extLst>
      <p:ext uri="{BB962C8B-B14F-4D97-AF65-F5344CB8AC3E}">
        <p14:creationId xmlns:p14="http://schemas.microsoft.com/office/powerpoint/2010/main" val="1942727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FFBF20C7-1CCF-42B1-A7AD-D42D6C2D5940}" type="datetimeFigureOut">
              <a:rPr lang="en-US" smtClean="0"/>
              <a:t>17/4/11</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34CF1990-8C67-4AF1-A80E-66AC980B0DA9}" type="slidenum">
              <a:rPr lang="en-US" smtClean="0"/>
              <a:t>‹#›</a:t>
            </a:fld>
            <a:endParaRPr lang="en-US"/>
          </a:p>
        </p:txBody>
      </p:sp>
    </p:spTree>
    <p:extLst>
      <p:ext uri="{BB962C8B-B14F-4D97-AF65-F5344CB8AC3E}">
        <p14:creationId xmlns:p14="http://schemas.microsoft.com/office/powerpoint/2010/main" val="2719556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endParaRPr 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FFBF20C7-1CCF-42B1-A7AD-D42D6C2D5940}" type="datetimeFigureOut">
              <a:rPr lang="en-US" smtClean="0"/>
              <a:t>17/4/11</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34CF1990-8C67-4AF1-A80E-66AC980B0DA9}" type="slidenum">
              <a:rPr lang="en-US" smtClean="0"/>
              <a:t>‹#›</a:t>
            </a:fld>
            <a:endParaRPr lang="en-US"/>
          </a:p>
        </p:txBody>
      </p:sp>
    </p:spTree>
    <p:extLst>
      <p:ext uri="{BB962C8B-B14F-4D97-AF65-F5344CB8AC3E}">
        <p14:creationId xmlns:p14="http://schemas.microsoft.com/office/powerpoint/2010/main" val="641345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FFBF20C7-1CCF-42B1-A7AD-D42D6C2D5940}" type="datetimeFigureOut">
              <a:rPr lang="en-US" smtClean="0"/>
              <a:t>17/4/11</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34CF1990-8C67-4AF1-A80E-66AC980B0DA9}" type="slidenum">
              <a:rPr lang="en-US" smtClean="0"/>
              <a:t>‹#›</a:t>
            </a:fld>
            <a:endParaRPr lang="en-US"/>
          </a:p>
        </p:txBody>
      </p:sp>
    </p:spTree>
    <p:extLst>
      <p:ext uri="{BB962C8B-B14F-4D97-AF65-F5344CB8AC3E}">
        <p14:creationId xmlns:p14="http://schemas.microsoft.com/office/powerpoint/2010/main" val="2660187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FFBF20C7-1CCF-42B1-A7AD-D42D6C2D5940}" type="datetimeFigureOut">
              <a:rPr lang="en-US" smtClean="0"/>
              <a:t>17/4/11</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34CF1990-8C67-4AF1-A80E-66AC980B0DA9}" type="slidenum">
              <a:rPr lang="en-US" smtClean="0"/>
              <a:t>‹#›</a:t>
            </a:fld>
            <a:endParaRPr lang="en-US"/>
          </a:p>
        </p:txBody>
      </p:sp>
    </p:spTree>
    <p:extLst>
      <p:ext uri="{BB962C8B-B14F-4D97-AF65-F5344CB8AC3E}">
        <p14:creationId xmlns:p14="http://schemas.microsoft.com/office/powerpoint/2010/main" val="177544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FFBF20C7-1CCF-42B1-A7AD-D42D6C2D5940}" type="datetimeFigureOut">
              <a:rPr lang="en-US" smtClean="0"/>
              <a:t>17/4/11</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34CF1990-8C67-4AF1-A80E-66AC980B0DA9}" type="slidenum">
              <a:rPr lang="en-US" smtClean="0"/>
              <a:t>‹#›</a:t>
            </a:fld>
            <a:endParaRPr lang="en-US"/>
          </a:p>
        </p:txBody>
      </p:sp>
    </p:spTree>
    <p:extLst>
      <p:ext uri="{BB962C8B-B14F-4D97-AF65-F5344CB8AC3E}">
        <p14:creationId xmlns:p14="http://schemas.microsoft.com/office/powerpoint/2010/main" val="3044826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FFBF20C7-1CCF-42B1-A7AD-D42D6C2D5940}" type="datetimeFigureOut">
              <a:rPr lang="en-US" smtClean="0"/>
              <a:t>17/4/11</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34CF1990-8C67-4AF1-A80E-66AC980B0DA9}" type="slidenum">
              <a:rPr lang="en-US" smtClean="0"/>
              <a:t>‹#›</a:t>
            </a:fld>
            <a:endParaRPr lang="en-US"/>
          </a:p>
        </p:txBody>
      </p:sp>
    </p:spTree>
    <p:extLst>
      <p:ext uri="{BB962C8B-B14F-4D97-AF65-F5344CB8AC3E}">
        <p14:creationId xmlns:p14="http://schemas.microsoft.com/office/powerpoint/2010/main" val="31838444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BF20C7-1CCF-42B1-A7AD-D42D6C2D5940}" type="datetimeFigureOut">
              <a:rPr lang="en-US" smtClean="0"/>
              <a:t>17/4/11</a:t>
            </a:fld>
            <a:endParaRPr 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F1990-8C67-4AF1-A80E-66AC980B0DA9}" type="slidenum">
              <a:rPr lang="en-US" smtClean="0"/>
              <a:t>‹#›</a:t>
            </a:fld>
            <a:endParaRPr lang="en-US"/>
          </a:p>
        </p:txBody>
      </p:sp>
    </p:spTree>
    <p:extLst>
      <p:ext uri="{BB962C8B-B14F-4D97-AF65-F5344CB8AC3E}">
        <p14:creationId xmlns:p14="http://schemas.microsoft.com/office/powerpoint/2010/main" val="1466007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標題 1"/>
          <p:cNvSpPr>
            <a:spLocks noGrp="1"/>
          </p:cNvSpPr>
          <p:nvPr>
            <p:ph type="title"/>
          </p:nvPr>
        </p:nvSpPr>
        <p:spPr>
          <a:xfrm>
            <a:off x="838200" y="128016"/>
            <a:ext cx="10515600" cy="1847723"/>
          </a:xfrm>
        </p:spPr>
        <p:txBody>
          <a:bodyPr>
            <a:noAutofit/>
          </a:bodyPr>
          <a:lstStyle/>
          <a:p>
            <a:pPr algn="ctr"/>
            <a:r>
              <a:rPr lang="zh-TW" altLang="en-US" sz="9600" b="1" dirty="0">
                <a:solidFill>
                  <a:srgbClr val="7030A0"/>
                </a:solidFill>
                <a:latin typeface="微軟正黑體" panose="020B0604030504040204" pitchFamily="34" charset="-120"/>
                <a:ea typeface="微軟正黑體" panose="020B0604030504040204" pitchFamily="34" charset="-120"/>
              </a:rPr>
              <a:t>身</a:t>
            </a:r>
            <a:r>
              <a:rPr lang="zh-TW" altLang="en-US" sz="9600" b="1" dirty="0">
                <a:solidFill>
                  <a:srgbClr val="FFFF00"/>
                </a:solidFill>
                <a:latin typeface="微軟正黑體" panose="020B0604030504040204" pitchFamily="34" charset="-120"/>
                <a:ea typeface="微軟正黑體" panose="020B0604030504040204" pitchFamily="34" charset="-120"/>
              </a:rPr>
              <a:t>心</a:t>
            </a:r>
            <a:r>
              <a:rPr lang="zh-TW" altLang="en-US" sz="9600" b="1" dirty="0">
                <a:solidFill>
                  <a:srgbClr val="FF0000"/>
                </a:solidFill>
                <a:latin typeface="微軟正黑體" panose="020B0604030504040204" pitchFamily="34" charset="-120"/>
                <a:ea typeface="微軟正黑體" panose="020B0604030504040204" pitchFamily="34" charset="-120"/>
              </a:rPr>
              <a:t>健</a:t>
            </a:r>
            <a:r>
              <a:rPr lang="zh-TW" altLang="en-US" sz="9600" b="1" dirty="0">
                <a:solidFill>
                  <a:schemeClr val="accent2">
                    <a:lumMod val="40000"/>
                    <a:lumOff val="60000"/>
                  </a:schemeClr>
                </a:solidFill>
                <a:latin typeface="微軟正黑體" panose="020B0604030504040204" pitchFamily="34" charset="-120"/>
                <a:ea typeface="微軟正黑體" panose="020B0604030504040204" pitchFamily="34" charset="-120"/>
              </a:rPr>
              <a:t>康</a:t>
            </a:r>
            <a:r>
              <a:rPr lang="zh-TW" altLang="en-US" sz="4000" b="1" dirty="0">
                <a:latin typeface="微軟正黑體" panose="020B0604030504040204" pitchFamily="34" charset="-120"/>
                <a:ea typeface="微軟正黑體" panose="020B0604030504040204" pitchFamily="34" charset="-120"/>
              </a:rPr>
              <a:t>之</a:t>
            </a:r>
            <a:r>
              <a:rPr lang="zh-TW" altLang="en-US" sz="4000" b="1" dirty="0">
                <a:solidFill>
                  <a:srgbClr val="92D050"/>
                </a:solidFill>
                <a:latin typeface="微軟正黑體" panose="020B0604030504040204" pitchFamily="34" charset="-120"/>
                <a:ea typeface="微軟正黑體" panose="020B0604030504040204" pitchFamily="34" charset="-120"/>
              </a:rPr>
              <a:t>大</a:t>
            </a:r>
            <a:r>
              <a:rPr lang="zh-TW" altLang="en-US" sz="4000" b="1" dirty="0">
                <a:solidFill>
                  <a:schemeClr val="tx2">
                    <a:lumMod val="60000"/>
                    <a:lumOff val="40000"/>
                  </a:schemeClr>
                </a:solidFill>
                <a:latin typeface="微軟正黑體" panose="020B0604030504040204" pitchFamily="34" charset="-120"/>
                <a:ea typeface="微軟正黑體" panose="020B0604030504040204" pitchFamily="34" charset="-120"/>
              </a:rPr>
              <a:t>家</a:t>
            </a:r>
            <a:r>
              <a:rPr lang="zh-TW" altLang="en-US" sz="4000" b="1" dirty="0">
                <a:solidFill>
                  <a:srgbClr val="C00000"/>
                </a:solidFill>
                <a:latin typeface="微軟正黑體" panose="020B0604030504040204" pitchFamily="34" charset="-120"/>
                <a:ea typeface="微軟正黑體" panose="020B0604030504040204" pitchFamily="34" charset="-120"/>
              </a:rPr>
              <a:t>健</a:t>
            </a:r>
            <a:r>
              <a:rPr lang="zh-TW" altLang="en-US" sz="4000" b="1" dirty="0">
                <a:solidFill>
                  <a:srgbClr val="1E00D0"/>
                </a:solidFill>
                <a:latin typeface="微軟正黑體" panose="020B0604030504040204" pitchFamily="34" charset="-120"/>
                <a:ea typeface="微軟正黑體" panose="020B0604030504040204" pitchFamily="34" charset="-120"/>
              </a:rPr>
              <a:t>康</a:t>
            </a:r>
            <a:endParaRPr lang="en-US" sz="9600" b="1" dirty="0">
              <a:solidFill>
                <a:srgbClr val="1E00D0"/>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rot="10800000" flipV="1">
            <a:off x="2907792" y="2432621"/>
            <a:ext cx="6653784" cy="1984248"/>
          </a:xfrm>
        </p:spPr>
        <p:txBody>
          <a:bodyPr>
            <a:normAutofit fontScale="25000" lnSpcReduction="20000"/>
          </a:bodyPr>
          <a:lstStyle/>
          <a:p>
            <a:pPr marL="0" indent="0">
              <a:buNone/>
            </a:pPr>
            <a:r>
              <a:rPr lang="en-US" sz="12800" dirty="0"/>
              <a:t> </a:t>
            </a:r>
            <a:r>
              <a:rPr lang="zh-TW" altLang="en-US" sz="12800" b="1" dirty="0">
                <a:latin typeface="微軟正黑體" panose="020B0604030504040204" pitchFamily="34" charset="-120"/>
                <a:ea typeface="微軟正黑體" panose="020B0604030504040204" pitchFamily="34" charset="-120"/>
              </a:rPr>
              <a:t>組員</a:t>
            </a:r>
            <a:r>
              <a:rPr lang="en-US" altLang="zh-TW" sz="12800" b="1" dirty="0">
                <a:latin typeface="微軟正黑體" panose="020B0604030504040204" pitchFamily="34" charset="-120"/>
                <a:ea typeface="微軟正黑體" panose="020B0604030504040204" pitchFamily="34" charset="-120"/>
              </a:rPr>
              <a:t>:      </a:t>
            </a:r>
            <a:r>
              <a:rPr lang="zh-TW" altLang="en-US" sz="12800" b="1" dirty="0">
                <a:latin typeface="微軟正黑體" panose="020B0604030504040204" pitchFamily="34" charset="-120"/>
                <a:ea typeface="微軟正黑體" panose="020B0604030504040204" pitchFamily="34" charset="-120"/>
              </a:rPr>
              <a:t>王子瑄</a:t>
            </a:r>
            <a:r>
              <a:rPr lang="en-US" altLang="zh-TW" sz="12800" b="1" dirty="0">
                <a:latin typeface="微軟正黑體" panose="020B0604030504040204" pitchFamily="34" charset="-120"/>
                <a:ea typeface="微軟正黑體" panose="020B0604030504040204" pitchFamily="34" charset="-120"/>
              </a:rPr>
              <a:t>(20)   </a:t>
            </a:r>
            <a:r>
              <a:rPr lang="zh-TW" altLang="en-US" sz="12800" b="1" dirty="0">
                <a:latin typeface="微軟正黑體" panose="020B0604030504040204" pitchFamily="34" charset="-120"/>
                <a:ea typeface="微軟正黑體" panose="020B0604030504040204" pitchFamily="34" charset="-120"/>
              </a:rPr>
              <a:t>郭怡萱</a:t>
            </a:r>
            <a:r>
              <a:rPr lang="en-US" altLang="zh-TW" sz="12800" b="1" dirty="0">
                <a:latin typeface="微軟正黑體" panose="020B0604030504040204" pitchFamily="34" charset="-120"/>
                <a:ea typeface="微軟正黑體" panose="020B0604030504040204" pitchFamily="34" charset="-120"/>
              </a:rPr>
              <a:t>(24)</a:t>
            </a:r>
          </a:p>
          <a:p>
            <a:pPr marL="0" indent="0">
              <a:buNone/>
            </a:pPr>
            <a:r>
              <a:rPr lang="zh-TW" altLang="en-US" sz="12800" b="1" dirty="0">
                <a:latin typeface="微軟正黑體" panose="020B0604030504040204" pitchFamily="34" charset="-120"/>
                <a:ea typeface="微軟正黑體" panose="020B0604030504040204" pitchFamily="34" charset="-120"/>
              </a:rPr>
              <a:t>                蔡宇萱</a:t>
            </a:r>
            <a:r>
              <a:rPr lang="en-US" altLang="zh-TW" sz="12800" b="1" dirty="0">
                <a:latin typeface="微軟正黑體" panose="020B0604030504040204" pitchFamily="34" charset="-120"/>
                <a:ea typeface="微軟正黑體" panose="020B0604030504040204" pitchFamily="34" charset="-120"/>
              </a:rPr>
              <a:t>(36)</a:t>
            </a:r>
            <a:r>
              <a:rPr lang="zh-TW" altLang="en-US" sz="12800" b="1" dirty="0">
                <a:latin typeface="微軟正黑體" panose="020B0604030504040204" pitchFamily="34" charset="-120"/>
                <a:ea typeface="微軟正黑體" panose="020B0604030504040204" pitchFamily="34" charset="-120"/>
              </a:rPr>
              <a:t>   張愷玲</a:t>
            </a:r>
            <a:r>
              <a:rPr lang="en-US" altLang="zh-TW" sz="12800" b="1" dirty="0">
                <a:latin typeface="微軟正黑體" panose="020B0604030504040204" pitchFamily="34" charset="-120"/>
                <a:ea typeface="微軟正黑體" panose="020B0604030504040204" pitchFamily="34" charset="-120"/>
              </a:rPr>
              <a:t>(28)</a:t>
            </a:r>
          </a:p>
          <a:p>
            <a:pPr marL="0" indent="0">
              <a:buNone/>
            </a:pPr>
            <a:r>
              <a:rPr lang="zh-TW" altLang="en-US" sz="12800" b="1" dirty="0">
                <a:latin typeface="微軟正黑體" panose="020B0604030504040204" pitchFamily="34" charset="-120"/>
                <a:ea typeface="微軟正黑體" panose="020B0604030504040204" pitchFamily="34" charset="-120"/>
              </a:rPr>
              <a:t>                鍾汭庭</a:t>
            </a:r>
            <a:r>
              <a:rPr lang="en-US" altLang="zh-TW" sz="12800" b="1">
                <a:latin typeface="微軟正黑體" panose="020B0604030504040204" pitchFamily="34" charset="-120"/>
                <a:ea typeface="微軟正黑體" panose="020B0604030504040204" pitchFamily="34" charset="-120"/>
              </a:rPr>
              <a:t>(17)</a:t>
            </a:r>
            <a:endParaRPr lang="en-US" altLang="zh-TW" sz="12800" b="1" dirty="0">
              <a:latin typeface="微軟正黑體" panose="020B0604030504040204" pitchFamily="34" charset="-120"/>
              <a:ea typeface="微軟正黑體" panose="020B0604030504040204" pitchFamily="34" charset="-120"/>
            </a:endParaRPr>
          </a:p>
          <a:p>
            <a:pPr marL="0" indent="0">
              <a:buNone/>
            </a:pPr>
            <a:endParaRPr lang="en-US" altLang="zh-TW" dirty="0"/>
          </a:p>
          <a:p>
            <a:pPr marL="0" indent="0">
              <a:buNone/>
            </a:pPr>
            <a:endParaRPr lang="en-US" altLang="zh-TW" dirty="0"/>
          </a:p>
          <a:p>
            <a:pPr marL="0" indent="0">
              <a:buNone/>
            </a:pPr>
            <a:r>
              <a:rPr lang="en-US" altLang="zh-TW" dirty="0"/>
              <a:t> </a:t>
            </a:r>
          </a:p>
        </p:txBody>
      </p:sp>
    </p:spTree>
    <p:extLst>
      <p:ext uri="{BB962C8B-B14F-4D97-AF65-F5344CB8AC3E}">
        <p14:creationId xmlns:p14="http://schemas.microsoft.com/office/powerpoint/2010/main" val="3373081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BEBA8EAE-BF5A-486C-A8C5-ECC9F3942E4B}">
                <a14:imgProps xmlns:a14="http://schemas.microsoft.com/office/drawing/2010/main">
                  <a14:imgLayer r:embed="rId3">
                    <a14:imgEffect>
                      <a14:backgroundRemoval t="0" b="61750" l="0" r="100000"/>
                    </a14:imgEffect>
                    <a14:imgEffect>
                      <a14:artisticCrisscrossEtching/>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2000" cy="13173075"/>
          </a:xfrm>
          <a:prstGeom prst="rect">
            <a:avLst/>
          </a:prstGeom>
        </p:spPr>
      </p:pic>
      <p:sp>
        <p:nvSpPr>
          <p:cNvPr id="4" name="標題 3"/>
          <p:cNvSpPr>
            <a:spLocks noGrp="1"/>
          </p:cNvSpPr>
          <p:nvPr>
            <p:ph type="title"/>
          </p:nvPr>
        </p:nvSpPr>
        <p:spPr/>
        <p:txBody>
          <a:bodyPr/>
          <a:lstStyle/>
          <a:p>
            <a:endParaRPr lang="en-US"/>
          </a:p>
        </p:txBody>
      </p:sp>
      <p:sp>
        <p:nvSpPr>
          <p:cNvPr id="5" name="內容版面配置區 4"/>
          <p:cNvSpPr>
            <a:spLocks noGrp="1"/>
          </p:cNvSpPr>
          <p:nvPr>
            <p:ph idx="1"/>
          </p:nvPr>
        </p:nvSpPr>
        <p:spPr>
          <a:xfrm>
            <a:off x="225552" y="1027906"/>
            <a:ext cx="11740896" cy="9087232"/>
          </a:xfrm>
        </p:spPr>
        <p:txBody>
          <a:bodyPr>
            <a:normAutofit/>
          </a:bodyPr>
          <a:lstStyle/>
          <a:p>
            <a:pPr marL="0" indent="0" algn="ctr">
              <a:buNone/>
            </a:pPr>
            <a:r>
              <a:rPr lang="zh-TW" altLang="en-US" sz="4000" b="1" dirty="0">
                <a:solidFill>
                  <a:schemeClr val="accent2">
                    <a:lumMod val="75000"/>
                  </a:schemeClr>
                </a:solidFill>
                <a:latin typeface="微軟正黑體" panose="020B0604030504040204" pitchFamily="34" charset="-120"/>
                <a:ea typeface="微軟正黑體" panose="020B0604030504040204" pitchFamily="34" charset="-120"/>
              </a:rPr>
              <a:t>如果是遇到壓力大的同學們</a:t>
            </a:r>
            <a:r>
              <a:rPr lang="en-US" altLang="zh-TW" sz="4000" b="1"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sz="4000" b="1" dirty="0">
                <a:solidFill>
                  <a:schemeClr val="accent2">
                    <a:lumMod val="75000"/>
                  </a:schemeClr>
                </a:solidFill>
                <a:latin typeface="微軟正黑體" panose="020B0604030504040204" pitchFamily="34" charset="-120"/>
                <a:ea typeface="微軟正黑體" panose="020B0604030504040204" pitchFamily="34" charset="-120"/>
              </a:rPr>
              <a:t>那預防的方法有好多種</a:t>
            </a:r>
            <a:endParaRPr lang="en-US" altLang="zh-TW" sz="4000" b="1" dirty="0">
              <a:solidFill>
                <a:schemeClr val="accent2">
                  <a:lumMod val="75000"/>
                </a:schemeClr>
              </a:solidFill>
              <a:latin typeface="微軟正黑體" panose="020B0604030504040204" pitchFamily="34" charset="-120"/>
              <a:ea typeface="微軟正黑體" panose="020B0604030504040204" pitchFamily="34" charset="-120"/>
            </a:endParaRPr>
          </a:p>
          <a:p>
            <a:pPr marL="0" indent="0" algn="ctr">
              <a:buNone/>
            </a:pPr>
            <a:r>
              <a:rPr lang="zh-TW" altLang="en-US" sz="4000" b="1" dirty="0">
                <a:solidFill>
                  <a:schemeClr val="accent2">
                    <a:lumMod val="75000"/>
                  </a:schemeClr>
                </a:solidFill>
                <a:latin typeface="微軟正黑體" panose="020B0604030504040204" pitchFamily="34" charset="-120"/>
                <a:ea typeface="微軟正黑體" panose="020B0604030504040204" pitchFamily="34" charset="-120"/>
              </a:rPr>
              <a:t>例如</a:t>
            </a:r>
            <a:r>
              <a:rPr lang="en-US" altLang="zh-TW" sz="4000" b="1" dirty="0">
                <a:solidFill>
                  <a:schemeClr val="accent2">
                    <a:lumMod val="75000"/>
                  </a:schemeClr>
                </a:solidFill>
                <a:latin typeface="微軟正黑體" panose="020B0604030504040204" pitchFamily="34" charset="-120"/>
                <a:ea typeface="微軟正黑體" panose="020B0604030504040204" pitchFamily="34" charset="-120"/>
              </a:rPr>
              <a:t>:</a:t>
            </a:r>
          </a:p>
          <a:p>
            <a:pPr marL="0" indent="0" algn="ctr">
              <a:buNone/>
            </a:pPr>
            <a:r>
              <a:rPr lang="zh-TW" altLang="en-US" sz="4000" b="1" dirty="0">
                <a:solidFill>
                  <a:schemeClr val="accent2">
                    <a:lumMod val="75000"/>
                  </a:schemeClr>
                </a:solidFill>
                <a:latin typeface="微軟正黑體" panose="020B0604030504040204" pitchFamily="34" charset="-120"/>
                <a:ea typeface="微軟正黑體" panose="020B0604030504040204" pitchFamily="34" charset="-120"/>
              </a:rPr>
              <a:t>跟朋友去吃美食阿 </a:t>
            </a:r>
            <a:endParaRPr lang="en-US" altLang="zh-TW" sz="4000" b="1" dirty="0">
              <a:solidFill>
                <a:schemeClr val="accent2">
                  <a:lumMod val="75000"/>
                </a:schemeClr>
              </a:solidFill>
              <a:latin typeface="微軟正黑體" panose="020B0604030504040204" pitchFamily="34" charset="-120"/>
              <a:ea typeface="微軟正黑體" panose="020B0604030504040204" pitchFamily="34" charset="-120"/>
            </a:endParaRPr>
          </a:p>
          <a:p>
            <a:pPr marL="0" indent="0" algn="ctr">
              <a:buNone/>
            </a:pPr>
            <a:r>
              <a:rPr lang="zh-TW" altLang="en-US" sz="4000" b="1" dirty="0">
                <a:solidFill>
                  <a:schemeClr val="accent2">
                    <a:lumMod val="75000"/>
                  </a:schemeClr>
                </a:solidFill>
                <a:latin typeface="微軟正黑體" panose="020B0604030504040204" pitchFamily="34" charset="-120"/>
                <a:ea typeface="微軟正黑體" panose="020B0604030504040204" pitchFamily="34" charset="-120"/>
              </a:rPr>
              <a:t>騎腳踏車</a:t>
            </a:r>
            <a:endParaRPr lang="en-US" altLang="zh-TW" sz="4000" b="1" dirty="0">
              <a:solidFill>
                <a:schemeClr val="accent2">
                  <a:lumMod val="75000"/>
                </a:schemeClr>
              </a:solidFill>
              <a:latin typeface="微軟正黑體" panose="020B0604030504040204" pitchFamily="34" charset="-120"/>
              <a:ea typeface="微軟正黑體" panose="020B0604030504040204" pitchFamily="34" charset="-120"/>
            </a:endParaRPr>
          </a:p>
          <a:p>
            <a:pPr marL="0" indent="0" algn="ctr">
              <a:buNone/>
            </a:pPr>
            <a:r>
              <a:rPr lang="zh-TW" altLang="en-US" sz="4000" b="1" dirty="0">
                <a:solidFill>
                  <a:schemeClr val="accent2">
                    <a:lumMod val="75000"/>
                  </a:schemeClr>
                </a:solidFill>
                <a:latin typeface="微軟正黑體" panose="020B0604030504040204" pitchFamily="34" charset="-120"/>
                <a:ea typeface="微軟正黑體" panose="020B0604030504040204" pitchFamily="34" charset="-120"/>
              </a:rPr>
              <a:t>裸泳</a:t>
            </a:r>
            <a:endParaRPr lang="en-US" altLang="zh-TW" sz="4000" b="1" dirty="0">
              <a:solidFill>
                <a:schemeClr val="accent2">
                  <a:lumMod val="75000"/>
                </a:schemeClr>
              </a:solidFill>
              <a:latin typeface="微軟正黑體" panose="020B0604030504040204" pitchFamily="34" charset="-120"/>
              <a:ea typeface="微軟正黑體" panose="020B0604030504040204" pitchFamily="34" charset="-120"/>
            </a:endParaRPr>
          </a:p>
          <a:p>
            <a:pPr marL="0" indent="0" algn="ctr">
              <a:buNone/>
            </a:pPr>
            <a:r>
              <a:rPr lang="zh-TW" altLang="en-US" sz="4000" b="1" dirty="0">
                <a:solidFill>
                  <a:schemeClr val="accent2">
                    <a:lumMod val="75000"/>
                  </a:schemeClr>
                </a:solidFill>
                <a:latin typeface="微軟正黑體" panose="020B0604030504040204" pitchFamily="34" charset="-120"/>
                <a:ea typeface="微軟正黑體" panose="020B0604030504040204" pitchFamily="34" charset="-120"/>
              </a:rPr>
              <a:t>在馬路上大喊大叫</a:t>
            </a:r>
            <a:endParaRPr lang="en-US" altLang="zh-TW" sz="4000" b="1" dirty="0">
              <a:solidFill>
                <a:schemeClr val="accent2">
                  <a:lumMod val="75000"/>
                </a:schemeClr>
              </a:solidFill>
              <a:latin typeface="微軟正黑體" panose="020B0604030504040204" pitchFamily="34" charset="-120"/>
              <a:ea typeface="微軟正黑體" panose="020B0604030504040204" pitchFamily="34" charset="-120"/>
            </a:endParaRPr>
          </a:p>
          <a:p>
            <a:pPr marL="0" indent="0" algn="ctr">
              <a:buNone/>
            </a:pPr>
            <a:r>
              <a:rPr lang="zh-TW" altLang="en-US" sz="4000" b="1" dirty="0">
                <a:solidFill>
                  <a:schemeClr val="accent2">
                    <a:lumMod val="75000"/>
                  </a:schemeClr>
                </a:solidFill>
                <a:latin typeface="微軟正黑體" panose="020B0604030504040204" pitchFamily="34" charset="-120"/>
                <a:ea typeface="微軟正黑體" panose="020B0604030504040204" pitchFamily="34" charset="-120"/>
              </a:rPr>
              <a:t>等等</a:t>
            </a:r>
            <a:r>
              <a:rPr lang="en-US" altLang="zh-TW" sz="4000" b="1"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sz="4000" b="1" dirty="0">
                <a:solidFill>
                  <a:schemeClr val="accent2">
                    <a:lumMod val="75000"/>
                  </a:schemeClr>
                </a:solidFill>
                <a:latin typeface="微軟正黑體" panose="020B0604030504040204" pitchFamily="34" charset="-120"/>
                <a:ea typeface="微軟正黑體" panose="020B0604030504040204" pitchFamily="34" charset="-120"/>
              </a:rPr>
              <a:t>都是一些很好的例子</a:t>
            </a:r>
            <a:endParaRPr lang="en-US" altLang="zh-TW" sz="4000" b="1" dirty="0">
              <a:solidFill>
                <a:schemeClr val="accent2">
                  <a:lumMod val="75000"/>
                </a:schemeClr>
              </a:solidFill>
              <a:latin typeface="微軟正黑體" panose="020B0604030504040204" pitchFamily="34" charset="-120"/>
              <a:ea typeface="微軟正黑體" panose="020B0604030504040204" pitchFamily="34" charset="-120"/>
            </a:endParaRPr>
          </a:p>
          <a:p>
            <a:pPr marL="0" indent="0" algn="ctr">
              <a:buNone/>
            </a:pPr>
            <a:endParaRPr lang="en-US" sz="3200" b="1" dirty="0">
              <a:solidFill>
                <a:srgbClr val="92D05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88420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BEBA8EAE-BF5A-486C-A8C5-ECC9F3942E4B}">
                <a14:imgProps xmlns:a14="http://schemas.microsoft.com/office/drawing/2010/main">
                  <a14:imgLayer r:embed="rId3">
                    <a14:imgEffect>
                      <a14:backgroundRemoval t="0" b="61750" l="0" r="100000"/>
                    </a14:imgEffect>
                    <a14:imgEffect>
                      <a14:artisticCrisscrossEtching/>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2000" cy="13173075"/>
          </a:xfrm>
          <a:prstGeom prst="rect">
            <a:avLst/>
          </a:prstGeom>
        </p:spPr>
      </p:pic>
      <p:sp>
        <p:nvSpPr>
          <p:cNvPr id="4" name="標題 3"/>
          <p:cNvSpPr>
            <a:spLocks noGrp="1"/>
          </p:cNvSpPr>
          <p:nvPr>
            <p:ph type="title"/>
          </p:nvPr>
        </p:nvSpPr>
        <p:spPr/>
        <p:txBody>
          <a:bodyPr/>
          <a:lstStyle/>
          <a:p>
            <a:endParaRPr lang="en-US" dirty="0"/>
          </a:p>
        </p:txBody>
      </p:sp>
      <p:sp>
        <p:nvSpPr>
          <p:cNvPr id="5" name="內容版面配置區 4"/>
          <p:cNvSpPr>
            <a:spLocks noGrp="1"/>
          </p:cNvSpPr>
          <p:nvPr>
            <p:ph idx="1"/>
          </p:nvPr>
        </p:nvSpPr>
        <p:spPr>
          <a:xfrm>
            <a:off x="838200" y="640081"/>
            <a:ext cx="10515600" cy="9014080"/>
          </a:xfrm>
        </p:spPr>
        <p:txBody>
          <a:bodyPr>
            <a:normAutofit/>
          </a:bodyPr>
          <a:lstStyle/>
          <a:p>
            <a:pPr marL="0" indent="0" algn="ctr">
              <a:lnSpc>
                <a:spcPct val="100000"/>
              </a:lnSpc>
              <a:buNone/>
            </a:pPr>
            <a:r>
              <a:rPr lang="zh-TW" altLang="en-US" sz="8800" b="1" dirty="0">
                <a:solidFill>
                  <a:srgbClr val="EB4F53"/>
                </a:solidFill>
                <a:latin typeface="微軟正黑體" panose="020B0604030504040204" pitchFamily="34" charset="-120"/>
                <a:ea typeface="微軟正黑體" panose="020B0604030504040204" pitchFamily="34" charset="-120"/>
              </a:rPr>
              <a:t>總而言之</a:t>
            </a:r>
            <a:r>
              <a:rPr lang="en-US" altLang="zh-TW" sz="8800" b="1" dirty="0">
                <a:solidFill>
                  <a:srgbClr val="EB4F53"/>
                </a:solidFill>
                <a:latin typeface="微軟正黑體" panose="020B0604030504040204" pitchFamily="34" charset="-120"/>
                <a:ea typeface="微軟正黑體" panose="020B0604030504040204" pitchFamily="34" charset="-120"/>
              </a:rPr>
              <a:t>,</a:t>
            </a:r>
            <a:r>
              <a:rPr lang="zh-TW" altLang="en-US" sz="8800" b="1" dirty="0">
                <a:solidFill>
                  <a:srgbClr val="EB4F53"/>
                </a:solidFill>
                <a:latin typeface="微軟正黑體" panose="020B0604030504040204" pitchFamily="34" charset="-120"/>
                <a:ea typeface="微軟正黑體" panose="020B0604030504040204" pitchFamily="34" charset="-120"/>
              </a:rPr>
              <a:t>當你想讓身心健康起來</a:t>
            </a:r>
            <a:r>
              <a:rPr lang="en-US" altLang="zh-TW" sz="8800" b="1" dirty="0">
                <a:solidFill>
                  <a:srgbClr val="EB4F53"/>
                </a:solidFill>
                <a:latin typeface="微軟正黑體" panose="020B0604030504040204" pitchFamily="34" charset="-120"/>
                <a:ea typeface="微軟正黑體" panose="020B0604030504040204" pitchFamily="34" charset="-120"/>
              </a:rPr>
              <a:t>,</a:t>
            </a:r>
            <a:r>
              <a:rPr lang="zh-TW" altLang="en-US" sz="8800" b="1" dirty="0">
                <a:solidFill>
                  <a:srgbClr val="EB4F53"/>
                </a:solidFill>
                <a:latin typeface="微軟正黑體" panose="020B0604030504040204" pitchFamily="34" charset="-120"/>
                <a:ea typeface="微軟正黑體" panose="020B0604030504040204" pitchFamily="34" charset="-120"/>
              </a:rPr>
              <a:t>那就跟著這樣做</a:t>
            </a:r>
            <a:r>
              <a:rPr lang="en-US" altLang="zh-TW" sz="8800" b="1" dirty="0">
                <a:solidFill>
                  <a:srgbClr val="EB4F53"/>
                </a:solidFill>
                <a:latin typeface="微軟正黑體" panose="020B0604030504040204" pitchFamily="34" charset="-120"/>
                <a:ea typeface="微軟正黑體" panose="020B0604030504040204" pitchFamily="34" charset="-120"/>
              </a:rPr>
              <a:t>,</a:t>
            </a:r>
            <a:r>
              <a:rPr lang="zh-TW" altLang="en-US" sz="8800" b="1" dirty="0">
                <a:solidFill>
                  <a:srgbClr val="EB4F53"/>
                </a:solidFill>
                <a:latin typeface="微軟正黑體" panose="020B0604030504040204" pitchFamily="34" charset="-120"/>
                <a:ea typeface="微軟正黑體" panose="020B0604030504040204" pitchFamily="34" charset="-120"/>
              </a:rPr>
              <a:t>保證你永遠健康美麗又快樂</a:t>
            </a:r>
            <a:endParaRPr lang="en-US" sz="8800" b="1" dirty="0">
              <a:solidFill>
                <a:srgbClr val="EB4F5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60164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BEBA8EAE-BF5A-486C-A8C5-ECC9F3942E4B}">
                <a14:imgProps xmlns:a14="http://schemas.microsoft.com/office/drawing/2010/main">
                  <a14:imgLayer r:embed="rId3">
                    <a14:imgEffect>
                      <a14:backgroundRemoval t="0" b="61750" l="0" r="100000"/>
                    </a14:imgEffect>
                    <a14:imgEffect>
                      <a14:artisticCrisscrossEtching/>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2000" cy="13173075"/>
          </a:xfrm>
          <a:prstGeom prst="rect">
            <a:avLst/>
          </a:prstGeom>
        </p:spPr>
      </p:pic>
      <p:sp>
        <p:nvSpPr>
          <p:cNvPr id="4" name="標題 3"/>
          <p:cNvSpPr>
            <a:spLocks noGrp="1"/>
          </p:cNvSpPr>
          <p:nvPr>
            <p:ph type="title"/>
          </p:nvPr>
        </p:nvSpPr>
        <p:spPr/>
        <p:txBody>
          <a:bodyPr/>
          <a:lstStyle/>
          <a:p>
            <a:endParaRPr lang="en-US" dirty="0"/>
          </a:p>
        </p:txBody>
      </p:sp>
      <p:sp>
        <p:nvSpPr>
          <p:cNvPr id="5" name="內容版面配置區 4"/>
          <p:cNvSpPr>
            <a:spLocks noGrp="1"/>
          </p:cNvSpPr>
          <p:nvPr>
            <p:ph idx="1"/>
          </p:nvPr>
        </p:nvSpPr>
        <p:spPr>
          <a:xfrm>
            <a:off x="838200" y="1690688"/>
            <a:ext cx="10515600" cy="9014080"/>
          </a:xfrm>
        </p:spPr>
        <p:txBody>
          <a:bodyPr>
            <a:normAutofit/>
          </a:bodyPr>
          <a:lstStyle/>
          <a:p>
            <a:pPr marL="0" indent="0" algn="ctr">
              <a:buNone/>
            </a:pPr>
            <a:r>
              <a:rPr lang="zh-TW" altLang="en-US" sz="20000" b="1" dirty="0">
                <a:solidFill>
                  <a:srgbClr val="EB4F53"/>
                </a:solidFill>
                <a:latin typeface="微軟正黑體" panose="020B0604030504040204" pitchFamily="34" charset="-120"/>
                <a:ea typeface="微軟正黑體" panose="020B0604030504040204" pitchFamily="34" charset="-120"/>
              </a:rPr>
              <a:t>謝謝大家</a:t>
            </a:r>
            <a:endParaRPr lang="en-US" sz="20000" b="1" dirty="0">
              <a:solidFill>
                <a:srgbClr val="EB4F5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30476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BEBA8EAE-BF5A-486C-A8C5-ECC9F3942E4B}">
                <a14:imgProps xmlns:a14="http://schemas.microsoft.com/office/drawing/2010/main">
                  <a14:imgLayer r:embed="rId3">
                    <a14:imgEffect>
                      <a14:backgroundRemoval t="0" b="61750" l="0" r="100000"/>
                    </a14:imgEffect>
                    <a14:imgEffect>
                      <a14:artisticCrisscrossEtching/>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2000" cy="13173075"/>
          </a:xfrm>
          <a:prstGeom prst="rect">
            <a:avLst/>
          </a:prstGeom>
        </p:spPr>
      </p:pic>
      <p:sp>
        <p:nvSpPr>
          <p:cNvPr id="4" name="標題 3"/>
          <p:cNvSpPr>
            <a:spLocks noGrp="1"/>
          </p:cNvSpPr>
          <p:nvPr>
            <p:ph type="title"/>
          </p:nvPr>
        </p:nvSpPr>
        <p:spPr/>
        <p:txBody>
          <a:bodyPr>
            <a:normAutofit/>
          </a:bodyPr>
          <a:lstStyle/>
          <a:p>
            <a:r>
              <a:rPr lang="zh-TW" altLang="en-US" sz="4800" b="1" dirty="0" smtClean="0">
                <a:latin typeface="微軟正黑體" panose="020B0604030504040204" pitchFamily="34" charset="-120"/>
                <a:ea typeface="微軟正黑體" panose="020B0604030504040204" pitchFamily="34" charset="-120"/>
              </a:rPr>
              <a:t>工作分配 </a:t>
            </a:r>
            <a:r>
              <a:rPr lang="en-US" altLang="zh-TW" sz="4800" b="1" dirty="0" smtClean="0">
                <a:latin typeface="微軟正黑體" panose="020B0604030504040204" pitchFamily="34" charset="-120"/>
                <a:ea typeface="微軟正黑體" panose="020B0604030504040204" pitchFamily="34" charset="-120"/>
              </a:rPr>
              <a:t>:</a:t>
            </a:r>
            <a:endParaRPr lang="en-US" sz="4800" b="1" dirty="0">
              <a:latin typeface="微軟正黑體" panose="020B0604030504040204" pitchFamily="34" charset="-120"/>
              <a:ea typeface="微軟正黑體" panose="020B0604030504040204" pitchFamily="34" charset="-120"/>
            </a:endParaRPr>
          </a:p>
        </p:txBody>
      </p:sp>
      <p:sp>
        <p:nvSpPr>
          <p:cNvPr id="5" name="內容版面配置區 4"/>
          <p:cNvSpPr>
            <a:spLocks noGrp="1"/>
          </p:cNvSpPr>
          <p:nvPr>
            <p:ph idx="1"/>
          </p:nvPr>
        </p:nvSpPr>
        <p:spPr>
          <a:xfrm>
            <a:off x="838200" y="1690688"/>
            <a:ext cx="10515600" cy="9014080"/>
          </a:xfrm>
        </p:spPr>
        <p:txBody>
          <a:bodyPr>
            <a:normAutofit/>
          </a:bodyPr>
          <a:lstStyle/>
          <a:p>
            <a:pPr marL="0" indent="0">
              <a:buNone/>
            </a:pPr>
            <a:r>
              <a:rPr lang="en-US" b="1" dirty="0" smtClean="0">
                <a:latin typeface="微軟正黑體" panose="020B0604030504040204" pitchFamily="34" charset="-120"/>
                <a:ea typeface="微軟正黑體" panose="020B0604030504040204" pitchFamily="34" charset="-120"/>
              </a:rPr>
              <a:t>PPT</a:t>
            </a:r>
            <a:r>
              <a:rPr lang="zh-TW" altLang="en-US" b="1" dirty="0" smtClean="0">
                <a:latin typeface="微軟正黑體" panose="020B0604030504040204" pitchFamily="34" charset="-120"/>
                <a:ea typeface="微軟正黑體" panose="020B0604030504040204" pitchFamily="34" charset="-120"/>
              </a:rPr>
              <a:t>資料</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分工合作</a:t>
            </a:r>
            <a:r>
              <a:rPr lang="en-US" altLang="zh-TW" b="1" dirty="0" smtClean="0">
                <a:latin typeface="微軟正黑體" panose="020B0604030504040204" pitchFamily="34" charset="-120"/>
                <a:ea typeface="微軟正黑體" panose="020B0604030504040204" pitchFamily="34" charset="-120"/>
              </a:rPr>
              <a:t>)~ (20</a:t>
            </a:r>
            <a:r>
              <a:rPr lang="zh-TW" altLang="en-US" b="1" dirty="0" smtClean="0">
                <a:latin typeface="微軟正黑體" panose="020B0604030504040204" pitchFamily="34" charset="-120"/>
                <a:ea typeface="微軟正黑體" panose="020B0604030504040204" pitchFamily="34" charset="-120"/>
              </a:rPr>
              <a:t>王子瑄</a:t>
            </a:r>
            <a:r>
              <a:rPr lang="en-US" altLang="zh-TW" b="1" dirty="0" smtClean="0">
                <a:latin typeface="微軟正黑體" panose="020B0604030504040204" pitchFamily="34" charset="-120"/>
                <a:ea typeface="微軟正黑體" panose="020B0604030504040204" pitchFamily="34" charset="-120"/>
              </a:rPr>
              <a:t>) (24</a:t>
            </a:r>
            <a:r>
              <a:rPr lang="zh-TW" altLang="en-US" b="1" dirty="0" smtClean="0">
                <a:latin typeface="微軟正黑體" panose="020B0604030504040204" pitchFamily="34" charset="-120"/>
                <a:ea typeface="微軟正黑體" panose="020B0604030504040204" pitchFamily="34" charset="-120"/>
              </a:rPr>
              <a:t>郭怡萱</a:t>
            </a:r>
            <a:r>
              <a:rPr lang="en-US" altLang="zh-TW" b="1" dirty="0" smtClean="0">
                <a:latin typeface="微軟正黑體" panose="020B0604030504040204" pitchFamily="34" charset="-120"/>
                <a:ea typeface="微軟正黑體" panose="020B0604030504040204" pitchFamily="34" charset="-120"/>
              </a:rPr>
              <a:t>) (36</a:t>
            </a:r>
            <a:r>
              <a:rPr lang="zh-TW" altLang="en-US" b="1" dirty="0" smtClean="0">
                <a:latin typeface="微軟正黑體" panose="020B0604030504040204" pitchFamily="34" charset="-120"/>
                <a:ea typeface="微軟正黑體" panose="020B0604030504040204" pitchFamily="34" charset="-120"/>
              </a:rPr>
              <a:t>蔡宇萱</a:t>
            </a:r>
            <a:r>
              <a:rPr lang="en-US" altLang="zh-TW" b="1" dirty="0" smtClean="0">
                <a:latin typeface="微軟正黑體" panose="020B0604030504040204" pitchFamily="34" charset="-120"/>
                <a:ea typeface="微軟正黑體" panose="020B0604030504040204" pitchFamily="34" charset="-120"/>
              </a:rPr>
              <a:t>) </a:t>
            </a:r>
          </a:p>
          <a:p>
            <a:pPr marL="0" indent="0">
              <a:buNone/>
            </a:pPr>
            <a:r>
              <a:rPr lang="zh-TW" altLang="en-US" b="1" dirty="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                                      </a:t>
            </a:r>
            <a:r>
              <a:rPr lang="en-US" altLang="zh-TW" b="1" dirty="0" smtClean="0">
                <a:latin typeface="微軟正黑體" panose="020B0604030504040204" pitchFamily="34" charset="-120"/>
                <a:ea typeface="微軟正黑體" panose="020B0604030504040204" pitchFamily="34" charset="-120"/>
              </a:rPr>
              <a:t>(28</a:t>
            </a:r>
            <a:r>
              <a:rPr lang="zh-TW" altLang="en-US" b="1" dirty="0" smtClean="0">
                <a:latin typeface="微軟正黑體" panose="020B0604030504040204" pitchFamily="34" charset="-120"/>
                <a:ea typeface="微軟正黑體" panose="020B0604030504040204" pitchFamily="34" charset="-120"/>
              </a:rPr>
              <a:t>張愷玲</a:t>
            </a:r>
            <a:r>
              <a:rPr lang="en-US" altLang="zh-TW" b="1" dirty="0" smtClean="0">
                <a:latin typeface="微軟正黑體" panose="020B0604030504040204" pitchFamily="34" charset="-120"/>
                <a:ea typeface="微軟正黑體" panose="020B0604030504040204" pitchFamily="34" charset="-120"/>
              </a:rPr>
              <a:t>) (17</a:t>
            </a:r>
            <a:r>
              <a:rPr lang="zh-TW" altLang="en-US" b="1" dirty="0" smtClean="0">
                <a:latin typeface="微軟正黑體" panose="020B0604030504040204" pitchFamily="34" charset="-120"/>
                <a:ea typeface="微軟正黑體" panose="020B0604030504040204" pitchFamily="34" charset="-120"/>
              </a:rPr>
              <a:t>鍾汭庭</a:t>
            </a:r>
            <a:r>
              <a:rPr lang="en-US" altLang="zh-TW" b="1" dirty="0" smtClean="0">
                <a:latin typeface="微軟正黑體" panose="020B0604030504040204" pitchFamily="34" charset="-120"/>
                <a:ea typeface="微軟正黑體" panose="020B0604030504040204" pitchFamily="34" charset="-120"/>
              </a:rPr>
              <a:t>) </a:t>
            </a:r>
          </a:p>
          <a:p>
            <a:pPr marL="0" indent="0">
              <a:buNone/>
            </a:pPr>
            <a:endParaRPr lang="en-US" altLang="zh-TW" b="1" dirty="0" smtClean="0">
              <a:latin typeface="微軟正黑體" panose="020B0604030504040204" pitchFamily="34" charset="-120"/>
              <a:ea typeface="微軟正黑體" panose="020B0604030504040204" pitchFamily="34" charset="-120"/>
            </a:endParaRPr>
          </a:p>
          <a:p>
            <a:pPr marL="0" indent="0">
              <a:buNone/>
            </a:pPr>
            <a:r>
              <a:rPr lang="zh-TW" altLang="en-US" b="1" dirty="0" smtClean="0">
                <a:latin typeface="微軟正黑體" panose="020B0604030504040204" pitchFamily="34" charset="-120"/>
                <a:ea typeface="微軟正黑體" panose="020B0604030504040204" pitchFamily="34" charset="-120"/>
              </a:rPr>
              <a:t>報告 </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 </a:t>
            </a:r>
            <a:r>
              <a:rPr lang="en-US" altLang="zh-TW" b="1" dirty="0">
                <a:latin typeface="微軟正黑體" panose="020B0604030504040204" pitchFamily="34" charset="-120"/>
                <a:ea typeface="微軟正黑體" panose="020B0604030504040204" pitchFamily="34" charset="-120"/>
              </a:rPr>
              <a:t>(20</a:t>
            </a:r>
            <a:r>
              <a:rPr lang="zh-TW" altLang="en-US" b="1" dirty="0">
                <a:latin typeface="微軟正黑體" panose="020B0604030504040204" pitchFamily="34" charset="-120"/>
                <a:ea typeface="微軟正黑體" panose="020B0604030504040204" pitchFamily="34" charset="-120"/>
              </a:rPr>
              <a:t>王子瑄</a:t>
            </a:r>
            <a:r>
              <a:rPr lang="en-US" altLang="zh-TW" b="1" dirty="0">
                <a:latin typeface="微軟正黑體" panose="020B0604030504040204" pitchFamily="34" charset="-120"/>
                <a:ea typeface="微軟正黑體" panose="020B0604030504040204" pitchFamily="34" charset="-120"/>
              </a:rPr>
              <a:t>) </a:t>
            </a:r>
            <a:r>
              <a:rPr lang="en-US" altLang="zh-TW" b="1" dirty="0" smtClean="0">
                <a:latin typeface="微軟正黑體" panose="020B0604030504040204" pitchFamily="34" charset="-120"/>
                <a:ea typeface="微軟正黑體" panose="020B0604030504040204" pitchFamily="34" charset="-120"/>
              </a:rPr>
              <a:t>(36</a:t>
            </a:r>
            <a:r>
              <a:rPr lang="zh-TW" altLang="en-US" b="1" dirty="0" smtClean="0">
                <a:latin typeface="微軟正黑體" panose="020B0604030504040204" pitchFamily="34" charset="-120"/>
                <a:ea typeface="微軟正黑體" panose="020B0604030504040204" pitchFamily="34" charset="-120"/>
              </a:rPr>
              <a:t>蔡宇萱</a:t>
            </a:r>
            <a:r>
              <a:rPr lang="en-US" altLang="zh-TW" b="1" dirty="0" smtClean="0">
                <a:latin typeface="微軟正黑體" panose="020B0604030504040204" pitchFamily="34" charset="-120"/>
                <a:ea typeface="微軟正黑體" panose="020B0604030504040204" pitchFamily="34" charset="-120"/>
              </a:rPr>
              <a:t>) (28</a:t>
            </a:r>
            <a:r>
              <a:rPr lang="zh-TW" altLang="en-US" b="1" dirty="0" smtClean="0">
                <a:latin typeface="微軟正黑體" panose="020B0604030504040204" pitchFamily="34" charset="-120"/>
                <a:ea typeface="微軟正黑體" panose="020B0604030504040204" pitchFamily="34" charset="-120"/>
              </a:rPr>
              <a:t>張愷玲</a:t>
            </a:r>
            <a:r>
              <a:rPr lang="en-US" altLang="zh-TW" b="1" dirty="0" smtClean="0">
                <a:latin typeface="微軟正黑體" panose="020B0604030504040204" pitchFamily="34" charset="-120"/>
                <a:ea typeface="微軟正黑體" panose="020B0604030504040204" pitchFamily="34" charset="-120"/>
              </a:rPr>
              <a:t>) (17</a:t>
            </a:r>
            <a:r>
              <a:rPr lang="zh-TW" altLang="en-US" b="1" dirty="0" smtClean="0">
                <a:latin typeface="微軟正黑體" panose="020B0604030504040204" pitchFamily="34" charset="-120"/>
                <a:ea typeface="微軟正黑體" panose="020B0604030504040204" pitchFamily="34" charset="-120"/>
              </a:rPr>
              <a:t>鍾汭庭</a:t>
            </a:r>
            <a:r>
              <a:rPr lang="en-US" altLang="zh-TW" b="1" dirty="0" smtClean="0">
                <a:latin typeface="微軟正黑體" panose="020B0604030504040204" pitchFamily="34" charset="-120"/>
                <a:ea typeface="微軟正黑體" panose="020B0604030504040204" pitchFamily="34" charset="-120"/>
              </a:rPr>
              <a:t>) </a:t>
            </a:r>
          </a:p>
          <a:p>
            <a:pPr marL="0" indent="0">
              <a:buNone/>
            </a:pPr>
            <a:r>
              <a:rPr lang="zh-TW" altLang="en-US" b="1" dirty="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          </a:t>
            </a:r>
            <a:r>
              <a:rPr lang="en-US" altLang="zh-TW" b="1" dirty="0" smtClean="0">
                <a:latin typeface="微軟正黑體" panose="020B0604030504040204" pitchFamily="34" charset="-120"/>
                <a:ea typeface="微軟正黑體" panose="020B0604030504040204" pitchFamily="34" charset="-120"/>
              </a:rPr>
              <a:t>(</a:t>
            </a:r>
            <a:r>
              <a:rPr lang="en-US" altLang="zh-TW" b="1" dirty="0" smtClean="0">
                <a:solidFill>
                  <a:srgbClr val="FF0000"/>
                </a:solidFill>
                <a:latin typeface="微軟正黑體" panose="020B0604030504040204" pitchFamily="34" charset="-120"/>
                <a:ea typeface="微軟正黑體" panose="020B0604030504040204" pitchFamily="34" charset="-120"/>
              </a:rPr>
              <a:t>24</a:t>
            </a:r>
            <a:r>
              <a:rPr lang="zh-TW" altLang="en-US" b="1" dirty="0" smtClean="0">
                <a:latin typeface="微軟正黑體" panose="020B0604030504040204" pitchFamily="34" charset="-120"/>
                <a:ea typeface="微軟正黑體" panose="020B0604030504040204" pitchFamily="34" charset="-120"/>
              </a:rPr>
              <a:t>郭怡萱</a:t>
            </a:r>
            <a:r>
              <a:rPr lang="zh-TW" altLang="en-US" b="1" dirty="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出國了</a:t>
            </a:r>
            <a:r>
              <a:rPr lang="en-US" altLang="zh-TW" b="1" dirty="0" smtClean="0">
                <a:latin typeface="微軟正黑體" panose="020B0604030504040204" pitchFamily="34" charset="-120"/>
                <a:ea typeface="微軟正黑體" panose="020B0604030504040204" pitchFamily="34" charset="-120"/>
              </a:rPr>
              <a:t>)</a:t>
            </a:r>
          </a:p>
          <a:p>
            <a:pPr marL="0" indent="0">
              <a:buNone/>
            </a:pPr>
            <a:endParaRPr lang="en-US" altLang="zh-TW" b="1" dirty="0" smtClean="0">
              <a:solidFill>
                <a:srgbClr val="FF0000"/>
              </a:solidFill>
              <a:latin typeface="微軟正黑體" panose="020B0604030504040204" pitchFamily="34" charset="-120"/>
              <a:ea typeface="微軟正黑體" panose="020B0604030504040204" pitchFamily="34" charset="-120"/>
            </a:endParaRPr>
          </a:p>
          <a:p>
            <a:pPr marL="0" indent="0">
              <a:buNone/>
            </a:pPr>
            <a:r>
              <a:rPr lang="zh-TW" altLang="en-US" b="1" dirty="0" smtClean="0">
                <a:latin typeface="微軟正黑體" panose="020B0604030504040204" pitchFamily="34" charset="-120"/>
                <a:ea typeface="微軟正黑體" panose="020B0604030504040204" pitchFamily="34" charset="-120"/>
              </a:rPr>
              <a:t>找影片 </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 </a:t>
            </a:r>
            <a:r>
              <a:rPr lang="en-US" altLang="zh-TW" b="1" dirty="0">
                <a:latin typeface="微軟正黑體" panose="020B0604030504040204" pitchFamily="34" charset="-120"/>
                <a:ea typeface="微軟正黑體" panose="020B0604030504040204" pitchFamily="34" charset="-120"/>
              </a:rPr>
              <a:t>(20</a:t>
            </a:r>
            <a:r>
              <a:rPr lang="zh-TW" altLang="en-US" b="1" dirty="0">
                <a:latin typeface="微軟正黑體" panose="020B0604030504040204" pitchFamily="34" charset="-120"/>
                <a:ea typeface="微軟正黑體" panose="020B0604030504040204" pitchFamily="34" charset="-120"/>
              </a:rPr>
              <a:t>王子瑄</a:t>
            </a:r>
            <a:r>
              <a:rPr lang="en-US" altLang="zh-TW" b="1" dirty="0">
                <a:latin typeface="微軟正黑體" panose="020B0604030504040204" pitchFamily="34" charset="-120"/>
                <a:ea typeface="微軟正黑體" panose="020B0604030504040204" pitchFamily="34" charset="-120"/>
              </a:rPr>
              <a:t>) (24</a:t>
            </a:r>
            <a:r>
              <a:rPr lang="zh-TW" altLang="en-US" b="1" dirty="0">
                <a:latin typeface="微軟正黑體" panose="020B0604030504040204" pitchFamily="34" charset="-120"/>
                <a:ea typeface="微軟正黑體" panose="020B0604030504040204" pitchFamily="34" charset="-120"/>
              </a:rPr>
              <a:t>郭怡萱</a:t>
            </a:r>
            <a:r>
              <a:rPr lang="en-US" altLang="zh-TW" b="1" dirty="0">
                <a:latin typeface="微軟正黑體" panose="020B0604030504040204" pitchFamily="34" charset="-120"/>
                <a:ea typeface="微軟正黑體" panose="020B0604030504040204" pitchFamily="34" charset="-120"/>
              </a:rPr>
              <a:t>) (36</a:t>
            </a:r>
            <a:r>
              <a:rPr lang="zh-TW" altLang="en-US" b="1" dirty="0">
                <a:latin typeface="微軟正黑體" panose="020B0604030504040204" pitchFamily="34" charset="-120"/>
                <a:ea typeface="微軟正黑體" panose="020B0604030504040204" pitchFamily="34" charset="-120"/>
              </a:rPr>
              <a:t>蔡宇萱</a:t>
            </a:r>
            <a:r>
              <a:rPr lang="en-US" altLang="zh-TW" b="1" dirty="0">
                <a:latin typeface="微軟正黑體" panose="020B0604030504040204" pitchFamily="34" charset="-120"/>
                <a:ea typeface="微軟正黑體" panose="020B0604030504040204" pitchFamily="34" charset="-120"/>
              </a:rPr>
              <a:t>) </a:t>
            </a:r>
          </a:p>
          <a:p>
            <a:pPr marL="0" indent="0">
              <a:buNone/>
            </a:pPr>
            <a:r>
              <a:rPr lang="zh-TW" altLang="en-US" b="1" dirty="0">
                <a:latin typeface="微軟正黑體" panose="020B0604030504040204" pitchFamily="34" charset="-120"/>
                <a:ea typeface="微軟正黑體" panose="020B0604030504040204" pitchFamily="34" charset="-120"/>
              </a:rPr>
              <a:t>                                       </a:t>
            </a:r>
            <a:r>
              <a:rPr lang="en-US" altLang="zh-TW" b="1" dirty="0">
                <a:latin typeface="微軟正黑體" panose="020B0604030504040204" pitchFamily="34" charset="-120"/>
                <a:ea typeface="微軟正黑體" panose="020B0604030504040204" pitchFamily="34" charset="-120"/>
              </a:rPr>
              <a:t>(28</a:t>
            </a:r>
            <a:r>
              <a:rPr lang="zh-TW" altLang="en-US" b="1" dirty="0">
                <a:latin typeface="微軟正黑體" panose="020B0604030504040204" pitchFamily="34" charset="-120"/>
                <a:ea typeface="微軟正黑體" panose="020B0604030504040204" pitchFamily="34" charset="-120"/>
              </a:rPr>
              <a:t>張愷玲</a:t>
            </a:r>
            <a:r>
              <a:rPr lang="en-US" altLang="zh-TW" b="1" dirty="0">
                <a:latin typeface="微軟正黑體" panose="020B0604030504040204" pitchFamily="34" charset="-120"/>
                <a:ea typeface="微軟正黑體" panose="020B0604030504040204" pitchFamily="34" charset="-120"/>
              </a:rPr>
              <a:t>) (17</a:t>
            </a:r>
            <a:r>
              <a:rPr lang="zh-TW" altLang="en-US" b="1" dirty="0">
                <a:latin typeface="微軟正黑體" panose="020B0604030504040204" pitchFamily="34" charset="-120"/>
                <a:ea typeface="微軟正黑體" panose="020B0604030504040204" pitchFamily="34" charset="-120"/>
              </a:rPr>
              <a:t>鍾汭庭</a:t>
            </a:r>
            <a:r>
              <a:rPr lang="en-US" altLang="zh-TW" b="1" dirty="0">
                <a:latin typeface="微軟正黑體" panose="020B0604030504040204" pitchFamily="34" charset="-120"/>
                <a:ea typeface="微軟正黑體" panose="020B0604030504040204" pitchFamily="34" charset="-120"/>
              </a:rPr>
              <a:t>) </a:t>
            </a:r>
          </a:p>
          <a:p>
            <a:pPr marL="0" indent="0">
              <a:buNone/>
            </a:pPr>
            <a:endParaRPr lang="en-US" altLang="zh-TW" b="1" dirty="0">
              <a:latin typeface="微軟正黑體" panose="020B0604030504040204" pitchFamily="34" charset="-120"/>
              <a:ea typeface="微軟正黑體" panose="020B0604030504040204" pitchFamily="34" charset="-120"/>
            </a:endParaRPr>
          </a:p>
          <a:p>
            <a:pPr marL="0" indent="0">
              <a:buNone/>
            </a:pPr>
            <a:endParaRPr lang="en-US" b="1" dirty="0">
              <a:latin typeface="微軟正黑體" panose="020B0604030504040204" pitchFamily="34" charset="-120"/>
              <a:ea typeface="微軟正黑體" panose="020B0604030504040204" pitchFamily="34" charset="-120"/>
            </a:endParaRPr>
          </a:p>
          <a:p>
            <a:pPr marL="0" indent="0">
              <a:buNone/>
            </a:pPr>
            <a:endParaRPr 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37206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BEBA8EAE-BF5A-486C-A8C5-ECC9F3942E4B}">
                <a14:imgProps xmlns:a14="http://schemas.microsoft.com/office/drawing/2010/main">
                  <a14:imgLayer r:embed="rId3">
                    <a14:imgEffect>
                      <a14:backgroundRemoval t="0" b="61750" l="0" r="100000"/>
                    </a14:imgEffect>
                    <a14:imgEffect>
                      <a14:artisticCrisscrossEtching/>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37211"/>
            <a:ext cx="12192000" cy="13173075"/>
          </a:xfrm>
          <a:prstGeom prst="rect">
            <a:avLst/>
          </a:prstGeom>
        </p:spPr>
      </p:pic>
      <p:sp>
        <p:nvSpPr>
          <p:cNvPr id="8" name="標題 7"/>
          <p:cNvSpPr>
            <a:spLocks noGrp="1"/>
          </p:cNvSpPr>
          <p:nvPr>
            <p:ph type="title"/>
          </p:nvPr>
        </p:nvSpPr>
        <p:spPr>
          <a:xfrm>
            <a:off x="243840" y="-461581"/>
            <a:ext cx="11704320" cy="7319581"/>
          </a:xfrm>
        </p:spPr>
        <p:txBody>
          <a:bodyPr>
            <a:normAutofit/>
          </a:bodyPr>
          <a:lstStyle/>
          <a:p>
            <a:pPr algn="ctr"/>
            <a:r>
              <a:rPr lang="zh-TW" altLang="en-US" sz="6600" b="1" dirty="0">
                <a:solidFill>
                  <a:schemeClr val="accent2">
                    <a:lumMod val="75000"/>
                  </a:schemeClr>
                </a:solidFill>
                <a:latin typeface="微軟正黑體" panose="020B0604030504040204" pitchFamily="34" charset="-120"/>
                <a:ea typeface="微軟正黑體" panose="020B0604030504040204" pitchFamily="34" charset="-120"/>
              </a:rPr>
              <a:t>各位同學們</a:t>
            </a:r>
            <a:r>
              <a:rPr lang="en-US" altLang="zh-TW" sz="6600" b="1" dirty="0">
                <a:solidFill>
                  <a:schemeClr val="accent2">
                    <a:lumMod val="75000"/>
                  </a:schemeClr>
                </a:solidFill>
                <a:latin typeface="微軟正黑體" panose="020B0604030504040204" pitchFamily="34" charset="-120"/>
                <a:ea typeface="微軟正黑體" panose="020B0604030504040204" pitchFamily="34" charset="-120"/>
              </a:rPr>
              <a:t/>
            </a:r>
            <a:br>
              <a:rPr lang="en-US" altLang="zh-TW" sz="6600" b="1" dirty="0">
                <a:solidFill>
                  <a:schemeClr val="accent2">
                    <a:lumMod val="75000"/>
                  </a:schemeClr>
                </a:solidFill>
                <a:latin typeface="微軟正黑體" panose="020B0604030504040204" pitchFamily="34" charset="-120"/>
                <a:ea typeface="微軟正黑體" panose="020B0604030504040204" pitchFamily="34" charset="-120"/>
              </a:rPr>
            </a:br>
            <a:r>
              <a:rPr lang="en-US" altLang="zh-TW" sz="6600" b="1" dirty="0">
                <a:solidFill>
                  <a:schemeClr val="accent2">
                    <a:lumMod val="75000"/>
                  </a:schemeClr>
                </a:solidFill>
                <a:latin typeface="微軟正黑體" panose="020B0604030504040204" pitchFamily="34" charset="-120"/>
                <a:ea typeface="微軟正黑體" panose="020B0604030504040204" pitchFamily="34" charset="-120"/>
              </a:rPr>
              <a:t/>
            </a:r>
            <a:br>
              <a:rPr lang="en-US" altLang="zh-TW" sz="6600" b="1" dirty="0">
                <a:solidFill>
                  <a:schemeClr val="accent2">
                    <a:lumMod val="75000"/>
                  </a:schemeClr>
                </a:solidFill>
                <a:latin typeface="微軟正黑體" panose="020B0604030504040204" pitchFamily="34" charset="-120"/>
                <a:ea typeface="微軟正黑體" panose="020B0604030504040204" pitchFamily="34" charset="-120"/>
              </a:rPr>
            </a:br>
            <a:r>
              <a:rPr lang="zh-TW" altLang="en-US" sz="6600" b="1" dirty="0">
                <a:solidFill>
                  <a:schemeClr val="accent2">
                    <a:lumMod val="75000"/>
                  </a:schemeClr>
                </a:solidFill>
                <a:latin typeface="微軟正黑體" panose="020B0604030504040204" pitchFamily="34" charset="-120"/>
                <a:ea typeface="微軟正黑體" panose="020B0604030504040204" pitchFamily="34" charset="-120"/>
              </a:rPr>
              <a:t>那你們知道身心健康</a:t>
            </a:r>
            <a:r>
              <a:rPr lang="en-US" altLang="zh-TW" sz="6600" b="1" dirty="0">
                <a:solidFill>
                  <a:schemeClr val="accent2">
                    <a:lumMod val="75000"/>
                  </a:schemeClr>
                </a:solidFill>
                <a:latin typeface="微軟正黑體" panose="020B0604030504040204" pitchFamily="34" charset="-120"/>
                <a:ea typeface="微軟正黑體" panose="020B0604030504040204" pitchFamily="34" charset="-120"/>
              </a:rPr>
              <a:t/>
            </a:r>
            <a:br>
              <a:rPr lang="en-US" altLang="zh-TW" sz="6600" b="1" dirty="0">
                <a:solidFill>
                  <a:schemeClr val="accent2">
                    <a:lumMod val="75000"/>
                  </a:schemeClr>
                </a:solidFill>
                <a:latin typeface="微軟正黑體" panose="020B0604030504040204" pitchFamily="34" charset="-120"/>
                <a:ea typeface="微軟正黑體" panose="020B0604030504040204" pitchFamily="34" charset="-120"/>
              </a:rPr>
            </a:br>
            <a:r>
              <a:rPr lang="en-US" altLang="zh-TW" sz="6600" b="1" dirty="0">
                <a:solidFill>
                  <a:schemeClr val="accent2">
                    <a:lumMod val="75000"/>
                  </a:schemeClr>
                </a:solidFill>
                <a:latin typeface="微軟正黑體" panose="020B0604030504040204" pitchFamily="34" charset="-120"/>
                <a:ea typeface="微軟正黑體" panose="020B0604030504040204" pitchFamily="34" charset="-120"/>
              </a:rPr>
              <a:t/>
            </a:r>
            <a:br>
              <a:rPr lang="en-US" altLang="zh-TW" sz="6600" b="1" dirty="0">
                <a:solidFill>
                  <a:schemeClr val="accent2">
                    <a:lumMod val="75000"/>
                  </a:schemeClr>
                </a:solidFill>
                <a:latin typeface="微軟正黑體" panose="020B0604030504040204" pitchFamily="34" charset="-120"/>
                <a:ea typeface="微軟正黑體" panose="020B0604030504040204" pitchFamily="34" charset="-120"/>
              </a:rPr>
            </a:br>
            <a:r>
              <a:rPr lang="zh-TW" altLang="en-US" sz="6600" b="1" dirty="0">
                <a:solidFill>
                  <a:schemeClr val="accent2">
                    <a:lumMod val="75000"/>
                  </a:schemeClr>
                </a:solidFill>
                <a:latin typeface="微軟正黑體" panose="020B0604030504040204" pitchFamily="34" charset="-120"/>
                <a:ea typeface="微軟正黑體" panose="020B0604030504040204" pitchFamily="34" charset="-120"/>
              </a:rPr>
              <a:t>包含哪些嗎</a:t>
            </a:r>
            <a:r>
              <a:rPr lang="en-US" altLang="zh-TW" sz="6600" b="1" dirty="0">
                <a:solidFill>
                  <a:schemeClr val="accent2">
                    <a:lumMod val="75000"/>
                  </a:schemeClr>
                </a:solidFill>
                <a:latin typeface="微軟正黑體" panose="020B0604030504040204" pitchFamily="34" charset="-120"/>
                <a:ea typeface="微軟正黑體" panose="020B0604030504040204" pitchFamily="34" charset="-120"/>
              </a:rPr>
              <a:t>?</a:t>
            </a:r>
            <a:endParaRPr lang="en-US" sz="6600" b="1" dirty="0">
              <a:solidFill>
                <a:schemeClr val="accent2">
                  <a:lumMod val="75000"/>
                </a:schemeClr>
              </a:solidFill>
              <a:latin typeface="微軟正黑體" panose="020B0604030504040204" pitchFamily="34" charset="-120"/>
              <a:ea typeface="微軟正黑體" panose="020B0604030504040204" pitchFamily="34" charset="-120"/>
            </a:endParaRPr>
          </a:p>
        </p:txBody>
      </p:sp>
      <p:sp>
        <p:nvSpPr>
          <p:cNvPr id="9" name="內容版面配置區 8"/>
          <p:cNvSpPr>
            <a:spLocks noGrp="1"/>
          </p:cNvSpPr>
          <p:nvPr>
            <p:ph idx="1"/>
          </p:nvPr>
        </p:nvSpPr>
        <p:spPr>
          <a:xfrm>
            <a:off x="838200" y="5541264"/>
            <a:ext cx="10515600" cy="635699"/>
          </a:xfrm>
        </p:spPr>
        <p:txBody>
          <a:bodyPr/>
          <a:lstStyle/>
          <a:p>
            <a:pPr marL="0" indent="0">
              <a:buNone/>
            </a:pPr>
            <a:endParaRPr lang="en-US" dirty="0"/>
          </a:p>
        </p:txBody>
      </p:sp>
    </p:spTree>
    <p:extLst>
      <p:ext uri="{BB962C8B-B14F-4D97-AF65-F5344CB8AC3E}">
        <p14:creationId xmlns:p14="http://schemas.microsoft.com/office/powerpoint/2010/main" val="41656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BEBA8EAE-BF5A-486C-A8C5-ECC9F3942E4B}">
                <a14:imgProps xmlns:a14="http://schemas.microsoft.com/office/drawing/2010/main">
                  <a14:imgLayer r:embed="rId3">
                    <a14:imgEffect>
                      <a14:backgroundRemoval t="0" b="61750" l="0" r="100000"/>
                    </a14:imgEffect>
                    <a14:imgEffect>
                      <a14:artisticCrisscrossEtching/>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2000" cy="13173075"/>
          </a:xfrm>
          <a:prstGeom prst="rect">
            <a:avLst/>
          </a:prstGeom>
        </p:spPr>
      </p:pic>
      <p:sp>
        <p:nvSpPr>
          <p:cNvPr id="2" name="標題 1"/>
          <p:cNvSpPr>
            <a:spLocks noGrp="1"/>
          </p:cNvSpPr>
          <p:nvPr>
            <p:ph type="title"/>
          </p:nvPr>
        </p:nvSpPr>
        <p:spPr/>
        <p:txBody>
          <a:bodyPr/>
          <a:lstStyle/>
          <a:p>
            <a:endParaRPr lang="en-US" dirty="0"/>
          </a:p>
        </p:txBody>
      </p:sp>
      <p:sp>
        <p:nvSpPr>
          <p:cNvPr id="3" name="內容版面配置區 2"/>
          <p:cNvSpPr>
            <a:spLocks noGrp="1"/>
          </p:cNvSpPr>
          <p:nvPr>
            <p:ph idx="1"/>
          </p:nvPr>
        </p:nvSpPr>
        <p:spPr>
          <a:xfrm>
            <a:off x="708660" y="-1060704"/>
            <a:ext cx="10774680" cy="9253728"/>
          </a:xfrm>
        </p:spPr>
        <p:txBody>
          <a:bodyPr>
            <a:normAutofit/>
          </a:bodyPr>
          <a:lstStyle/>
          <a:p>
            <a:pPr marL="0" indent="0" algn="ctr">
              <a:buNone/>
            </a:pPr>
            <a:endParaRPr lang="en-US" altLang="zh-TW" sz="20000" b="1" dirty="0">
              <a:solidFill>
                <a:srgbClr val="00B050"/>
              </a:solidFill>
              <a:latin typeface="微軟正黑體" panose="020B0604030504040204" pitchFamily="34" charset="-120"/>
              <a:ea typeface="微軟正黑體" panose="020B0604030504040204" pitchFamily="34" charset="-120"/>
            </a:endParaRPr>
          </a:p>
          <a:p>
            <a:pPr marL="0" indent="0" algn="ctr">
              <a:buNone/>
            </a:pPr>
            <a:r>
              <a:rPr lang="zh-TW" altLang="en-US" sz="20000" b="1" dirty="0">
                <a:solidFill>
                  <a:srgbClr val="00B050"/>
                </a:solidFill>
                <a:latin typeface="微軟正黑體" panose="020B0604030504040204" pitchFamily="34" charset="-120"/>
                <a:ea typeface="微軟正黑體" panose="020B0604030504040204" pitchFamily="34" charset="-120"/>
              </a:rPr>
              <a:t>霸凌</a:t>
            </a:r>
            <a:endParaRPr lang="en-US" sz="20000" b="1" dirty="0">
              <a:solidFill>
                <a:srgbClr val="00B05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98969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BEBA8EAE-BF5A-486C-A8C5-ECC9F3942E4B}">
                <a14:imgProps xmlns:a14="http://schemas.microsoft.com/office/drawing/2010/main">
                  <a14:imgLayer r:embed="rId3">
                    <a14:imgEffect>
                      <a14:backgroundRemoval t="0" b="61750" l="0" r="100000"/>
                    </a14:imgEffect>
                    <a14:imgEffect>
                      <a14:artisticCrisscrossEtching/>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9878" y="9939"/>
            <a:ext cx="12192000" cy="13173075"/>
          </a:xfrm>
          <a:prstGeom prst="rect">
            <a:avLst/>
          </a:prstGeom>
        </p:spPr>
      </p:pic>
      <p:sp>
        <p:nvSpPr>
          <p:cNvPr id="4" name="標題 3"/>
          <p:cNvSpPr>
            <a:spLocks noGrp="1"/>
          </p:cNvSpPr>
          <p:nvPr>
            <p:ph type="title"/>
          </p:nvPr>
        </p:nvSpPr>
        <p:spPr/>
        <p:txBody>
          <a:bodyPr/>
          <a:lstStyle/>
          <a:p>
            <a:endParaRPr lang="en-US"/>
          </a:p>
        </p:txBody>
      </p:sp>
      <p:sp>
        <p:nvSpPr>
          <p:cNvPr id="5" name="內容版面配置區 4"/>
          <p:cNvSpPr>
            <a:spLocks noGrp="1"/>
          </p:cNvSpPr>
          <p:nvPr>
            <p:ph idx="1"/>
          </p:nvPr>
        </p:nvSpPr>
        <p:spPr>
          <a:xfrm>
            <a:off x="838200" y="2027429"/>
            <a:ext cx="10515600" cy="7626731"/>
          </a:xfrm>
        </p:spPr>
        <p:txBody>
          <a:bodyPr>
            <a:normAutofit/>
          </a:bodyPr>
          <a:lstStyle/>
          <a:p>
            <a:pPr marL="0" indent="0" algn="ctr">
              <a:buNone/>
            </a:pPr>
            <a:r>
              <a:rPr lang="zh-TW" altLang="en-US" sz="20000" b="1" dirty="0">
                <a:solidFill>
                  <a:srgbClr val="EB4F53"/>
                </a:solidFill>
                <a:latin typeface="微軟正黑體" panose="020B0604030504040204" pitchFamily="34" charset="-120"/>
                <a:ea typeface="微軟正黑體" panose="020B0604030504040204" pitchFamily="34" charset="-120"/>
              </a:rPr>
              <a:t>家暴</a:t>
            </a:r>
            <a:endParaRPr lang="en-US" sz="20000" b="1" dirty="0">
              <a:solidFill>
                <a:srgbClr val="EB4F5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30937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BEBA8EAE-BF5A-486C-A8C5-ECC9F3942E4B}">
                <a14:imgProps xmlns:a14="http://schemas.microsoft.com/office/drawing/2010/main">
                  <a14:imgLayer r:embed="rId3">
                    <a14:imgEffect>
                      <a14:backgroundRemoval t="0" b="61750" l="0" r="100000"/>
                    </a14:imgEffect>
                    <a14:imgEffect>
                      <a14:artisticCrisscrossEtching/>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2000" cy="13173075"/>
          </a:xfrm>
          <a:prstGeom prst="rect">
            <a:avLst/>
          </a:prstGeom>
        </p:spPr>
      </p:pic>
      <p:sp>
        <p:nvSpPr>
          <p:cNvPr id="4" name="標題 3"/>
          <p:cNvSpPr>
            <a:spLocks noGrp="1"/>
          </p:cNvSpPr>
          <p:nvPr>
            <p:ph type="title"/>
          </p:nvPr>
        </p:nvSpPr>
        <p:spPr/>
        <p:txBody>
          <a:bodyPr/>
          <a:lstStyle/>
          <a:p>
            <a:endParaRPr lang="en-US"/>
          </a:p>
        </p:txBody>
      </p:sp>
      <p:sp>
        <p:nvSpPr>
          <p:cNvPr id="5" name="內容版面配置區 4"/>
          <p:cNvSpPr>
            <a:spLocks noGrp="1"/>
          </p:cNvSpPr>
          <p:nvPr>
            <p:ph idx="1"/>
          </p:nvPr>
        </p:nvSpPr>
        <p:spPr>
          <a:xfrm>
            <a:off x="838200" y="2027429"/>
            <a:ext cx="10515600" cy="7626731"/>
          </a:xfrm>
        </p:spPr>
        <p:txBody>
          <a:bodyPr>
            <a:normAutofit/>
          </a:bodyPr>
          <a:lstStyle/>
          <a:p>
            <a:pPr marL="0" indent="0" algn="ctr">
              <a:buNone/>
            </a:pPr>
            <a:r>
              <a:rPr lang="zh-TW" altLang="en-US" sz="20000" b="1" dirty="0">
                <a:solidFill>
                  <a:srgbClr val="FFC000"/>
                </a:solidFill>
                <a:latin typeface="微軟正黑體" panose="020B0604030504040204" pitchFamily="34" charset="-120"/>
                <a:ea typeface="微軟正黑體" panose="020B0604030504040204" pitchFamily="34" charset="-120"/>
              </a:rPr>
              <a:t>壓力</a:t>
            </a:r>
            <a:endParaRPr lang="en-US" sz="20000" b="1" dirty="0">
              <a:solidFill>
                <a:srgbClr val="FFC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45541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BEBA8EAE-BF5A-486C-A8C5-ECC9F3942E4B}">
                <a14:imgProps xmlns:a14="http://schemas.microsoft.com/office/drawing/2010/main">
                  <a14:imgLayer r:embed="rId3">
                    <a14:imgEffect>
                      <a14:backgroundRemoval t="0" b="61750" l="0" r="100000"/>
                    </a14:imgEffect>
                    <a14:imgEffect>
                      <a14:artisticCrisscrossEtching/>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2000" cy="13173075"/>
          </a:xfrm>
          <a:prstGeom prst="rect">
            <a:avLst/>
          </a:prstGeom>
        </p:spPr>
      </p:pic>
      <p:sp>
        <p:nvSpPr>
          <p:cNvPr id="4" name="標題 3"/>
          <p:cNvSpPr>
            <a:spLocks noGrp="1"/>
          </p:cNvSpPr>
          <p:nvPr>
            <p:ph type="title"/>
          </p:nvPr>
        </p:nvSpPr>
        <p:spPr>
          <a:xfrm>
            <a:off x="838200" y="365126"/>
            <a:ext cx="10393017" cy="62258"/>
          </a:xfrm>
        </p:spPr>
        <p:txBody>
          <a:bodyPr>
            <a:normAutofit fontScale="90000"/>
          </a:bodyPr>
          <a:lstStyle/>
          <a:p>
            <a:endParaRPr lang="en-US" dirty="0"/>
          </a:p>
        </p:txBody>
      </p:sp>
      <p:sp>
        <p:nvSpPr>
          <p:cNvPr id="5" name="內容版面配置區 4"/>
          <p:cNvSpPr>
            <a:spLocks noGrp="1"/>
          </p:cNvSpPr>
          <p:nvPr>
            <p:ph idx="1"/>
          </p:nvPr>
        </p:nvSpPr>
        <p:spPr>
          <a:xfrm>
            <a:off x="419100" y="792510"/>
            <a:ext cx="11353800" cy="10177118"/>
          </a:xfrm>
        </p:spPr>
        <p:txBody>
          <a:bodyPr>
            <a:normAutofit/>
          </a:bodyPr>
          <a:lstStyle/>
          <a:p>
            <a:pPr marL="0" indent="0">
              <a:lnSpc>
                <a:spcPct val="150000"/>
              </a:lnSpc>
              <a:buNone/>
            </a:pPr>
            <a:r>
              <a:rPr lang="zh-TW" altLang="en-US" sz="7200" b="1" dirty="0">
                <a:latin typeface="微軟正黑體" panose="020B0604030504040204" pitchFamily="34" charset="-120"/>
                <a:ea typeface="微軟正黑體" panose="020B0604030504040204" pitchFamily="34" charset="-120"/>
              </a:rPr>
              <a:t>上述所提到的幾點都是會直接影響到我們的心裡因而造成心理上的生病</a:t>
            </a:r>
            <a:endParaRPr lang="en-US" altLang="zh-TW" sz="72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23232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BEBA8EAE-BF5A-486C-A8C5-ECC9F3942E4B}">
                <a14:imgProps xmlns:a14="http://schemas.microsoft.com/office/drawing/2010/main">
                  <a14:imgLayer r:embed="rId3">
                    <a14:imgEffect>
                      <a14:backgroundRemoval t="0" b="61750" l="0" r="100000"/>
                    </a14:imgEffect>
                    <a14:imgEffect>
                      <a14:artisticCrisscrossEtching/>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168965"/>
            <a:ext cx="12192000" cy="13173075"/>
          </a:xfrm>
          <a:prstGeom prst="rect">
            <a:avLst/>
          </a:prstGeom>
        </p:spPr>
      </p:pic>
      <p:sp>
        <p:nvSpPr>
          <p:cNvPr id="4" name="標題 3"/>
          <p:cNvSpPr>
            <a:spLocks noGrp="1"/>
          </p:cNvSpPr>
          <p:nvPr>
            <p:ph type="title"/>
          </p:nvPr>
        </p:nvSpPr>
        <p:spPr>
          <a:xfrm flipV="1">
            <a:off x="838200" y="319406"/>
            <a:ext cx="9389165" cy="45719"/>
          </a:xfrm>
        </p:spPr>
        <p:txBody>
          <a:bodyPr>
            <a:normAutofit fontScale="90000"/>
          </a:bodyPr>
          <a:lstStyle/>
          <a:p>
            <a:endParaRPr lang="en-US" dirty="0"/>
          </a:p>
        </p:txBody>
      </p:sp>
      <p:sp>
        <p:nvSpPr>
          <p:cNvPr id="5" name="內容版面配置區 4"/>
          <p:cNvSpPr>
            <a:spLocks noGrp="1"/>
          </p:cNvSpPr>
          <p:nvPr>
            <p:ph idx="1"/>
          </p:nvPr>
        </p:nvSpPr>
        <p:spPr>
          <a:xfrm>
            <a:off x="463296" y="775252"/>
            <a:ext cx="11265408" cy="11043368"/>
          </a:xfrm>
        </p:spPr>
        <p:txBody>
          <a:bodyPr>
            <a:normAutofit/>
          </a:bodyPr>
          <a:lstStyle/>
          <a:p>
            <a:pPr marL="0" indent="0" algn="ctr">
              <a:lnSpc>
                <a:spcPct val="200000"/>
              </a:lnSpc>
              <a:buNone/>
            </a:pPr>
            <a:r>
              <a:rPr lang="zh-TW" altLang="en-US" sz="7200" b="1" dirty="0">
                <a:solidFill>
                  <a:schemeClr val="accent2">
                    <a:lumMod val="75000"/>
                  </a:schemeClr>
                </a:solidFill>
                <a:latin typeface="微軟正黑體" panose="020B0604030504040204" pitchFamily="34" charset="-120"/>
                <a:ea typeface="微軟正黑體" panose="020B0604030504040204" pitchFamily="34" charset="-120"/>
              </a:rPr>
              <a:t>那接下來我們來看幾段有關</a:t>
            </a:r>
            <a:endParaRPr lang="en-US" altLang="zh-TW" sz="7200" b="1" dirty="0">
              <a:solidFill>
                <a:schemeClr val="accent2">
                  <a:lumMod val="75000"/>
                </a:schemeClr>
              </a:solidFill>
              <a:latin typeface="微軟正黑體" panose="020B0604030504040204" pitchFamily="34" charset="-120"/>
              <a:ea typeface="微軟正黑體" panose="020B0604030504040204" pitchFamily="34" charset="-120"/>
            </a:endParaRPr>
          </a:p>
          <a:p>
            <a:pPr marL="0" indent="0" algn="ctr">
              <a:lnSpc>
                <a:spcPct val="200000"/>
              </a:lnSpc>
              <a:buNone/>
            </a:pPr>
            <a:r>
              <a:rPr lang="zh-TW" altLang="en-US" sz="7200" b="1" dirty="0">
                <a:solidFill>
                  <a:schemeClr val="accent2">
                    <a:lumMod val="75000"/>
                  </a:schemeClr>
                </a:solidFill>
                <a:latin typeface="微軟正黑體" panose="020B0604030504040204" pitchFamily="34" charset="-120"/>
                <a:ea typeface="微軟正黑體" panose="020B0604030504040204" pitchFamily="34" charset="-120"/>
              </a:rPr>
              <a:t>霸凌</a:t>
            </a:r>
            <a:r>
              <a:rPr lang="en-US" altLang="zh-TW" sz="7200" b="1"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sz="7200" b="1" dirty="0">
                <a:solidFill>
                  <a:schemeClr val="accent2">
                    <a:lumMod val="75000"/>
                  </a:schemeClr>
                </a:solidFill>
                <a:latin typeface="微軟正黑體" panose="020B0604030504040204" pitchFamily="34" charset="-120"/>
                <a:ea typeface="微軟正黑體" panose="020B0604030504040204" pitchFamily="34" charset="-120"/>
              </a:rPr>
              <a:t>家暴</a:t>
            </a:r>
            <a:r>
              <a:rPr lang="en-US" altLang="zh-TW" sz="7200" b="1"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sz="7200" b="1" dirty="0">
                <a:solidFill>
                  <a:schemeClr val="accent2">
                    <a:lumMod val="75000"/>
                  </a:schemeClr>
                </a:solidFill>
                <a:latin typeface="微軟正黑體" panose="020B0604030504040204" pitchFamily="34" charset="-120"/>
                <a:ea typeface="微軟正黑體" panose="020B0604030504040204" pitchFamily="34" charset="-120"/>
              </a:rPr>
              <a:t>壓力有關的影片</a:t>
            </a:r>
            <a:endParaRPr lang="en-US" sz="7200" b="1" dirty="0">
              <a:solidFill>
                <a:schemeClr val="accent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49218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BEBA8EAE-BF5A-486C-A8C5-ECC9F3942E4B}">
                <a14:imgProps xmlns:a14="http://schemas.microsoft.com/office/drawing/2010/main">
                  <a14:imgLayer r:embed="rId3">
                    <a14:imgEffect>
                      <a14:backgroundRemoval t="0" b="61750" l="0" r="100000"/>
                    </a14:imgEffect>
                    <a14:imgEffect>
                      <a14:artisticCrisscrossEtching/>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2000" cy="13173075"/>
          </a:xfrm>
          <a:prstGeom prst="rect">
            <a:avLst/>
          </a:prstGeom>
        </p:spPr>
      </p:pic>
      <p:sp>
        <p:nvSpPr>
          <p:cNvPr id="4" name="標題 3"/>
          <p:cNvSpPr>
            <a:spLocks noGrp="1"/>
          </p:cNvSpPr>
          <p:nvPr>
            <p:ph type="title"/>
          </p:nvPr>
        </p:nvSpPr>
        <p:spPr>
          <a:xfrm>
            <a:off x="838200" y="365125"/>
            <a:ext cx="10432774" cy="45719"/>
          </a:xfrm>
        </p:spPr>
        <p:txBody>
          <a:bodyPr>
            <a:normAutofit fontScale="90000"/>
          </a:bodyPr>
          <a:lstStyle/>
          <a:p>
            <a:endParaRPr lang="en-US" dirty="0"/>
          </a:p>
        </p:txBody>
      </p:sp>
      <p:sp>
        <p:nvSpPr>
          <p:cNvPr id="5" name="內容版面配置區 4"/>
          <p:cNvSpPr>
            <a:spLocks noGrp="1"/>
          </p:cNvSpPr>
          <p:nvPr>
            <p:ph idx="1"/>
          </p:nvPr>
        </p:nvSpPr>
        <p:spPr>
          <a:xfrm>
            <a:off x="592836" y="775970"/>
            <a:ext cx="11006328" cy="10203754"/>
          </a:xfrm>
        </p:spPr>
        <p:txBody>
          <a:bodyPr>
            <a:normAutofit/>
          </a:bodyPr>
          <a:lstStyle/>
          <a:p>
            <a:pPr marL="0" indent="0" algn="ctr">
              <a:lnSpc>
                <a:spcPct val="200000"/>
              </a:lnSpc>
              <a:buNone/>
            </a:pPr>
            <a:r>
              <a:rPr lang="zh-TW" altLang="en-US" sz="4400" b="1" dirty="0">
                <a:solidFill>
                  <a:schemeClr val="accent2">
                    <a:lumMod val="75000"/>
                  </a:schemeClr>
                </a:solidFill>
                <a:latin typeface="微軟正黑體" panose="020B0604030504040204" pitchFamily="34" charset="-120"/>
                <a:ea typeface="微軟正黑體" panose="020B0604030504040204" pitchFamily="34" charset="-120"/>
              </a:rPr>
              <a:t>看完影片後</a:t>
            </a:r>
            <a:endParaRPr lang="en-US" altLang="zh-TW" sz="4400" b="1" dirty="0">
              <a:solidFill>
                <a:schemeClr val="accent2">
                  <a:lumMod val="75000"/>
                </a:schemeClr>
              </a:solidFill>
              <a:latin typeface="微軟正黑體" panose="020B0604030504040204" pitchFamily="34" charset="-120"/>
              <a:ea typeface="微軟正黑體" panose="020B0604030504040204" pitchFamily="34" charset="-120"/>
            </a:endParaRPr>
          </a:p>
          <a:p>
            <a:pPr marL="0" indent="0" algn="ctr">
              <a:lnSpc>
                <a:spcPct val="200000"/>
              </a:lnSpc>
              <a:buNone/>
            </a:pPr>
            <a:r>
              <a:rPr lang="zh-TW" altLang="en-US" sz="4400" b="1" dirty="0">
                <a:solidFill>
                  <a:schemeClr val="accent2">
                    <a:lumMod val="75000"/>
                  </a:schemeClr>
                </a:solidFill>
                <a:latin typeface="微軟正黑體" panose="020B0604030504040204" pitchFamily="34" charset="-120"/>
                <a:ea typeface="微軟正黑體" panose="020B0604030504040204" pitchFamily="34" charset="-120"/>
              </a:rPr>
              <a:t>是不是心情也受到一些影響</a:t>
            </a:r>
            <a:endParaRPr lang="en-US" altLang="zh-TW" sz="4400" b="1" dirty="0">
              <a:solidFill>
                <a:schemeClr val="accent2">
                  <a:lumMod val="75000"/>
                </a:schemeClr>
              </a:solidFill>
              <a:latin typeface="微軟正黑體" panose="020B0604030504040204" pitchFamily="34" charset="-120"/>
              <a:ea typeface="微軟正黑體" panose="020B0604030504040204" pitchFamily="34" charset="-120"/>
            </a:endParaRPr>
          </a:p>
          <a:p>
            <a:pPr marL="0" indent="0" algn="ctr">
              <a:lnSpc>
                <a:spcPct val="200000"/>
              </a:lnSpc>
              <a:buNone/>
            </a:pPr>
            <a:r>
              <a:rPr lang="zh-TW" altLang="en-US" sz="4400" b="1" dirty="0">
                <a:solidFill>
                  <a:schemeClr val="accent2">
                    <a:lumMod val="75000"/>
                  </a:schemeClr>
                </a:solidFill>
                <a:latin typeface="微軟正黑體" panose="020B0604030504040204" pitchFamily="34" charset="-120"/>
                <a:ea typeface="微軟正黑體" panose="020B0604030504040204" pitchFamily="34" charset="-120"/>
              </a:rPr>
              <a:t>那你能想像如果你是當事人 </a:t>
            </a:r>
            <a:endParaRPr lang="en-US" altLang="zh-TW" sz="4400" b="1" dirty="0">
              <a:solidFill>
                <a:schemeClr val="accent2">
                  <a:lumMod val="75000"/>
                </a:schemeClr>
              </a:solidFill>
              <a:latin typeface="微軟正黑體" panose="020B0604030504040204" pitchFamily="34" charset="-120"/>
              <a:ea typeface="微軟正黑體" panose="020B0604030504040204" pitchFamily="34" charset="-120"/>
            </a:endParaRPr>
          </a:p>
          <a:p>
            <a:pPr marL="0" indent="0" algn="ctr">
              <a:lnSpc>
                <a:spcPct val="200000"/>
              </a:lnSpc>
              <a:buNone/>
            </a:pPr>
            <a:r>
              <a:rPr lang="zh-TW" altLang="en-US" sz="4400" b="1" dirty="0">
                <a:solidFill>
                  <a:schemeClr val="accent2">
                    <a:lumMod val="75000"/>
                  </a:schemeClr>
                </a:solidFill>
                <a:latin typeface="微軟正黑體" panose="020B0604030504040204" pitchFamily="34" charset="-120"/>
                <a:ea typeface="微軟正黑體" panose="020B0604030504040204" pitchFamily="34" charset="-120"/>
              </a:rPr>
              <a:t>你會變成如何呢</a:t>
            </a:r>
            <a:endParaRPr lang="en-US" altLang="zh-TW" sz="4400" b="1" dirty="0">
              <a:solidFill>
                <a:schemeClr val="accent2">
                  <a:lumMod val="75000"/>
                </a:schemeClr>
              </a:solidFill>
              <a:latin typeface="微軟正黑體" panose="020B0604030504040204" pitchFamily="34" charset="-120"/>
              <a:ea typeface="微軟正黑體" panose="020B0604030504040204" pitchFamily="34" charset="-120"/>
            </a:endParaRPr>
          </a:p>
          <a:p>
            <a:pPr marL="0" indent="0" algn="ctr">
              <a:buNone/>
            </a:pPr>
            <a:endParaRPr lang="en-US" sz="4400" b="1" dirty="0">
              <a:solidFill>
                <a:schemeClr val="accent2">
                  <a:lumMod val="75000"/>
                </a:schemeClr>
              </a:solidFill>
              <a:latin typeface="微軟正黑體" panose="020B0604030504040204" pitchFamily="34" charset="-120"/>
              <a:ea typeface="微軟正黑體" panose="020B0604030504040204" pitchFamily="34" charset="-120"/>
            </a:endParaRPr>
          </a:p>
          <a:p>
            <a:pPr marL="0" indent="0" algn="ctr">
              <a:buNone/>
            </a:pPr>
            <a:endParaRPr lang="en-US" sz="4400" b="1" dirty="0">
              <a:solidFill>
                <a:schemeClr val="accent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56069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BEBA8EAE-BF5A-486C-A8C5-ECC9F3942E4B}">
                <a14:imgProps xmlns:a14="http://schemas.microsoft.com/office/drawing/2010/main">
                  <a14:imgLayer r:embed="rId3">
                    <a14:imgEffect>
                      <a14:backgroundRemoval t="0" b="61750" l="0" r="100000"/>
                    </a14:imgEffect>
                    <a14:imgEffect>
                      <a14:artisticCrisscrossEtching/>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2000" cy="13173075"/>
          </a:xfrm>
          <a:prstGeom prst="rect">
            <a:avLst/>
          </a:prstGeom>
        </p:spPr>
      </p:pic>
      <p:sp>
        <p:nvSpPr>
          <p:cNvPr id="4" name="標題 3"/>
          <p:cNvSpPr>
            <a:spLocks noGrp="1"/>
          </p:cNvSpPr>
          <p:nvPr>
            <p:ph type="title"/>
          </p:nvPr>
        </p:nvSpPr>
        <p:spPr>
          <a:xfrm>
            <a:off x="838199" y="365126"/>
            <a:ext cx="10402957" cy="102014"/>
          </a:xfrm>
        </p:spPr>
        <p:txBody>
          <a:bodyPr>
            <a:normAutofit fontScale="90000"/>
          </a:bodyPr>
          <a:lstStyle/>
          <a:p>
            <a:endParaRPr lang="en-US" dirty="0"/>
          </a:p>
        </p:txBody>
      </p:sp>
      <p:sp>
        <p:nvSpPr>
          <p:cNvPr id="5" name="內容版面配置區 4"/>
          <p:cNvSpPr>
            <a:spLocks noGrp="1"/>
          </p:cNvSpPr>
          <p:nvPr>
            <p:ph idx="1"/>
          </p:nvPr>
        </p:nvSpPr>
        <p:spPr>
          <a:xfrm>
            <a:off x="838200" y="755375"/>
            <a:ext cx="10515600" cy="8927170"/>
          </a:xfrm>
        </p:spPr>
        <p:txBody>
          <a:bodyPr>
            <a:normAutofit/>
          </a:bodyPr>
          <a:lstStyle/>
          <a:p>
            <a:pPr marL="0" indent="0" algn="ctr">
              <a:lnSpc>
                <a:spcPct val="150000"/>
              </a:lnSpc>
              <a:buNone/>
            </a:pPr>
            <a:r>
              <a:rPr lang="zh-TW" altLang="en-US" sz="6600" b="1" dirty="0">
                <a:solidFill>
                  <a:schemeClr val="accent2">
                    <a:lumMod val="75000"/>
                  </a:schemeClr>
                </a:solidFill>
                <a:latin typeface="微軟正黑體" panose="020B0604030504040204" pitchFamily="34" charset="-120"/>
                <a:ea typeface="微軟正黑體" panose="020B0604030504040204" pitchFamily="34" charset="-120"/>
              </a:rPr>
              <a:t>如果是遇到第一或第二種影片情形的人</a:t>
            </a:r>
            <a:r>
              <a:rPr lang="en-US" altLang="zh-TW" sz="6600" b="1"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sz="6600" b="1" dirty="0">
                <a:solidFill>
                  <a:schemeClr val="accent2">
                    <a:lumMod val="75000"/>
                  </a:schemeClr>
                </a:solidFill>
                <a:latin typeface="微軟正黑體" panose="020B0604030504040204" pitchFamily="34" charset="-120"/>
                <a:ea typeface="微軟正黑體" panose="020B0604030504040204" pitchFamily="34" charset="-120"/>
              </a:rPr>
              <a:t>為了不讓身心永遠受到傷害</a:t>
            </a:r>
            <a:r>
              <a:rPr lang="en-US" altLang="zh-TW" sz="6600" b="1"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sz="6600" b="1" dirty="0">
                <a:solidFill>
                  <a:schemeClr val="accent2">
                    <a:lumMod val="75000"/>
                  </a:schemeClr>
                </a:solidFill>
                <a:latin typeface="微軟正黑體" panose="020B0604030504040204" pitchFamily="34" charset="-120"/>
                <a:ea typeface="微軟正黑體" panose="020B0604030504040204" pitchFamily="34" charset="-120"/>
              </a:rPr>
              <a:t>最重要的就是要大聲說出來</a:t>
            </a:r>
            <a:endParaRPr lang="en-US" sz="6600" b="1" dirty="0">
              <a:solidFill>
                <a:schemeClr val="accent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85309813"/>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410</Words>
  <Application>Microsoft Macintosh PowerPoint</Application>
  <PresentationFormat>自訂</PresentationFormat>
  <Paragraphs>39</Paragraphs>
  <Slides>13</Slides>
  <Notes>0</Notes>
  <HiddenSlides>0</HiddenSlides>
  <MMClips>0</MMClips>
  <ScaleCrop>false</ScaleCrop>
  <HeadingPairs>
    <vt:vector size="4" baseType="variant">
      <vt:variant>
        <vt:lpstr>佈景主題</vt:lpstr>
      </vt:variant>
      <vt:variant>
        <vt:i4>1</vt:i4>
      </vt:variant>
      <vt:variant>
        <vt:lpstr>投影片標題</vt:lpstr>
      </vt:variant>
      <vt:variant>
        <vt:i4>13</vt:i4>
      </vt:variant>
    </vt:vector>
  </HeadingPairs>
  <TitlesOfParts>
    <vt:vector size="14" baseType="lpstr">
      <vt:lpstr>Office 佈景主題</vt:lpstr>
      <vt:lpstr>身心健康之大家健康</vt:lpstr>
      <vt:lpstr>各位同學們  那你們知道身心健康  包含哪些嗎?</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工作分配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身心健康</dc:title>
  <dc:creator>VAIO</dc:creator>
  <cp:lastModifiedBy>taifang Lee</cp:lastModifiedBy>
  <cp:revision>15</cp:revision>
  <dcterms:created xsi:type="dcterms:W3CDTF">2017-03-23T08:29:08Z</dcterms:created>
  <dcterms:modified xsi:type="dcterms:W3CDTF">2017-04-11T10:26:55Z</dcterms:modified>
</cp:coreProperties>
</file>