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6D34-5526-426A-BE39-4926B2D1C8BF}" type="datetimeFigureOut">
              <a:rPr lang="zh-TW" altLang="en-US" smtClean="0"/>
              <a:pPr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88FE-E94C-4708-AF36-16B29E5268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96552" y="260648"/>
            <a:ext cx="7772400" cy="2088232"/>
          </a:xfrm>
        </p:spPr>
        <p:txBody>
          <a:bodyPr/>
          <a:lstStyle/>
          <a:p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zh-TW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隨拍隨傳</a:t>
            </a:r>
            <a:endParaRPr lang="zh-TW" alt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2780928"/>
            <a:ext cx="6670366" cy="3024336"/>
          </a:xfrm>
        </p:spPr>
        <p:txBody>
          <a:bodyPr>
            <a:normAutofit lnSpcReduction="10000"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</a:rPr>
              <a:t>普三丙 第一組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 smtClean="0">
              <a:solidFill>
                <a:schemeClr val="tx1"/>
              </a:solidFill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組長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簡筱芸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找資料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,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報告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endParaRPr lang="zh-TW" altLang="en-US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 smtClean="0">
              <a:solidFill>
                <a:schemeClr val="tx1"/>
              </a:solidFill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組員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張文瑄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找資料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,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報告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          吳孟玹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找資料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,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報告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.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做</a:t>
            </a:r>
            <a:r>
              <a:rPr lang="en-US" altLang="zh-TW" sz="2400" b="1" dirty="0" err="1" smtClean="0">
                <a:solidFill>
                  <a:schemeClr val="tx1"/>
                </a:solidFill>
              </a:rPr>
              <a:t>ppt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          蔡佳芸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找資料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,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報告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.</a:t>
            </a:r>
            <a:r>
              <a:rPr lang="zh-TW" altLang="en-US" sz="2400" b="1" smtClean="0">
                <a:solidFill>
                  <a:schemeClr val="tx1"/>
                </a:solidFill>
              </a:rPr>
              <a:t>做</a:t>
            </a:r>
            <a:r>
              <a:rPr lang="en-US" altLang="zh-TW" sz="2400" b="1" smtClean="0">
                <a:solidFill>
                  <a:schemeClr val="tx1"/>
                </a:solidFill>
              </a:rPr>
              <a:t>ppt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圖片 3" descr="1346638693-1974530383_n.jp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7380312" y="1124744"/>
            <a:ext cx="1368152" cy="1624681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048672"/>
          </a:xfrm>
        </p:spPr>
        <p:txBody>
          <a:bodyPr vert="horz" numCol="1">
            <a:normAutofit fontScale="92500"/>
          </a:bodyPr>
          <a:lstStyle/>
          <a:p>
            <a:pPr>
              <a:buFont typeface="Wingdings 2" pitchFamily="18" charset="2"/>
              <a:buChar char=""/>
            </a:pPr>
            <a:r>
              <a:rPr lang="zh-TW" altLang="en-US" sz="2800" b="1" dirty="0" smtClean="0"/>
              <a:t>前言</a:t>
            </a:r>
            <a:r>
              <a:rPr lang="en-US" altLang="zh-TW" sz="2800" b="1" dirty="0" smtClean="0"/>
              <a:t>:</a:t>
            </a:r>
          </a:p>
          <a:p>
            <a:pPr>
              <a:lnSpc>
                <a:spcPct val="150000"/>
              </a:lnSpc>
              <a:buFont typeface="Wingdings 2" pitchFamily="18" charset="2"/>
              <a:buChar char=""/>
            </a:pPr>
            <a:r>
              <a:rPr lang="zh-TW" altLang="en-US" b="1" dirty="0" smtClean="0"/>
              <a:t>何謂隨拍隨傳呢</a:t>
            </a:r>
            <a:r>
              <a:rPr lang="en-US" altLang="zh-TW" b="1" dirty="0" smtClean="0"/>
              <a:t>?</a:t>
            </a:r>
            <a:r>
              <a:rPr lang="zh-TW" altLang="en-US" b="1" dirty="0" smtClean="0"/>
              <a:t>隨拍隨傳就是在任何一個時間地點拍張照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便上傳社群或是傳給他人。</a:t>
            </a:r>
          </a:p>
          <a:p>
            <a:pPr>
              <a:lnSpc>
                <a:spcPct val="150000"/>
              </a:lnSpc>
              <a:buFont typeface="Wingdings 2" pitchFamily="18" charset="2"/>
              <a:buChar char=""/>
            </a:pPr>
            <a:r>
              <a:rPr lang="zh-TW" altLang="en-US" b="1" dirty="0" smtClean="0"/>
              <a:t>例如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到餐廳吃飯前先拍照打卡</a:t>
            </a:r>
          </a:p>
          <a:p>
            <a:pPr>
              <a:lnSpc>
                <a:spcPct val="150000"/>
              </a:lnSpc>
              <a:buFont typeface="Wingdings 2" pitchFamily="18" charset="2"/>
              <a:buChar char=""/>
            </a:pPr>
            <a:r>
              <a:rPr lang="zh-TW" altLang="en-US" b="1" dirty="0" smtClean="0"/>
              <a:t>科技的進步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人人手中一隻智慧型手機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拍照打卡便是家常便飯的事。但往往人們卻不知道拍照打卡可能會惹禍上身</a:t>
            </a:r>
          </a:p>
          <a:p>
            <a:pPr>
              <a:lnSpc>
                <a:spcPct val="150000"/>
              </a:lnSpc>
              <a:buFont typeface="Wingdings 2" pitchFamily="18" charset="2"/>
              <a:buChar char=""/>
            </a:pPr>
            <a:r>
              <a:rPr lang="zh-TW" altLang="en-US" b="1" dirty="0" smtClean="0"/>
              <a:t>甚至有人為了拍照打卡連自己的性命都不照顧</a:t>
            </a:r>
            <a:endParaRPr lang="en-US" altLang="zh-TW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新聞</a:t>
            </a:r>
            <a:r>
              <a:rPr lang="en-US" altLang="zh-TW" dirty="0" smtClean="0"/>
              <a:t>:</a:t>
            </a:r>
          </a:p>
          <a:p>
            <a:r>
              <a:rPr lang="zh-TW" altLang="en-US" sz="1800" b="1" dirty="0" smtClean="0"/>
              <a:t>新竹一名愛自稱「拎北」的三寶妹，上周五駕車撞倒前方停等紅燈的機車，機車上兩人倒地受傷，美眉不趨前關心，反而在旁冷眼拍照打卡，還在臉書飆髒話狂嗆： 「會不會騎車啊？不知道拎北（我）開車是瘋子是嗎？撞你剛好而已！」。</a:t>
            </a:r>
            <a:r>
              <a:rPr lang="en-US" altLang="zh-TW" sz="1800" b="1" dirty="0" smtClean="0"/>
              <a:t>《</a:t>
            </a:r>
            <a:r>
              <a:rPr lang="zh-TW" altLang="en-US" sz="1800" b="1" dirty="0" smtClean="0"/>
              <a:t>蘋果</a:t>
            </a:r>
            <a:r>
              <a:rPr lang="en-US" altLang="zh-TW" sz="1800" b="1" dirty="0" smtClean="0"/>
              <a:t>》</a:t>
            </a:r>
            <a:r>
              <a:rPr lang="zh-TW" altLang="en-US" sz="1800" b="1" dirty="0" smtClean="0"/>
              <a:t>報導，撞人後態度囂張的王姓三寶妹</a:t>
            </a:r>
            <a:r>
              <a:rPr lang="en-US" altLang="zh-TW" sz="1800" b="1" dirty="0" smtClean="0"/>
              <a:t>(19</a:t>
            </a:r>
            <a:r>
              <a:rPr lang="zh-TW" altLang="en-US" sz="1800" b="1" dirty="0" smtClean="0"/>
              <a:t>歲</a:t>
            </a:r>
            <a:r>
              <a:rPr lang="en-US" altLang="zh-TW" sz="1800" b="1" dirty="0" smtClean="0"/>
              <a:t>)</a:t>
            </a:r>
            <a:r>
              <a:rPr lang="zh-TW" altLang="en-US" sz="1800" b="1" dirty="0" smtClean="0"/>
              <a:t>，有著一雙無辜大眼，外形可愛，但臉書文章愛飆髒話，頻頻自稱「拎北」，三不五時撂狠話「沒看過我抓狂的試試」，她平日愛和朋友吃喝玩樂，生活過得頗為愜意。車禍發生後，</a:t>
            </a:r>
            <a:r>
              <a:rPr lang="en-US" altLang="zh-TW" sz="1800" b="1" dirty="0" smtClean="0"/>
              <a:t>2</a:t>
            </a:r>
            <a:r>
              <a:rPr lang="zh-TW" altLang="en-US" sz="1800" b="1" dirty="0" smtClean="0"/>
              <a:t>名女子被撞倒在地，表情痛苦，王女卻漠然坐在車上，不聞不問，一旁好心女騎士看不下去，主動上前關心傷者狀況。警方到場時，王女才不甘願下車，請她出示證件愛理不理，警方再三催促，她才冷回：「我沒帶。」然後趁警員處理事故時，站在路旁拿手機拍傷者包紮打卡，直到救護車載傷者離開，王女仍低頭忙著滑手機。網友怒譙她是惡質三寶，到其臉書瘋狂洗版；警方昨指出，三寶妹雖未酒駕，卻無照駕駛，將開單加</a:t>
            </a:r>
            <a:endParaRPr lang="zh-TW" altLang="en-US" sz="1800" b="1" dirty="0"/>
          </a:p>
        </p:txBody>
      </p:sp>
      <p:pic>
        <p:nvPicPr>
          <p:cNvPr id="4" name="圖片 3" descr="擷取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420219"/>
            <a:ext cx="4320480" cy="2437781"/>
          </a:xfrm>
          <a:prstGeom prst="rect">
            <a:avLst/>
          </a:prstGeom>
        </p:spPr>
      </p:pic>
      <p:pic>
        <p:nvPicPr>
          <p:cNvPr id="5" name="圖片 4" descr="5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09120"/>
            <a:ext cx="3843881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美食當前別亂拍　小心侵犯智財權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 smtClean="0"/>
              <a:t>「讓我先拍一張！」許多人到餐廳吃飯，上菜後的第一個反應就是先拍照上傳，不僅升斗小民喜歡這樣，連許多藝人、名流也愛分享美食照，不過上傳照片之前可要先弄清楚，因為此舉可能侵犯名廚的智慧財產權，在德國足以惹上官司。德國</a:t>
            </a:r>
            <a:r>
              <a:rPr lang="en-US" altLang="zh-TW" b="1" dirty="0" smtClean="0"/>
              <a:t>《</a:t>
            </a:r>
            <a:r>
              <a:rPr lang="zh-TW" altLang="en-US" b="1" dirty="0" smtClean="0"/>
              <a:t>世界報</a:t>
            </a:r>
            <a:r>
              <a:rPr lang="en-US" altLang="zh-TW" b="1" dirty="0" smtClean="0"/>
              <a:t>》</a:t>
            </a:r>
            <a:r>
              <a:rPr lang="zh-TW" altLang="en-US" b="1" dirty="0" smtClean="0"/>
              <a:t>日前報導指稱，在</a:t>
            </a:r>
            <a:r>
              <a:rPr lang="en-US" altLang="zh-TW" b="1" dirty="0" err="1" smtClean="0"/>
              <a:t>instagram</a:t>
            </a:r>
            <a:r>
              <a:rPr lang="zh-TW" altLang="en-US" b="1" dirty="0" smtClean="0"/>
              <a:t>或臉書上傳美食照已成風潮，不過如是主廚精心設計、擺盤的菜色，尤其是「米其林」星級的餐廳，菜餚可與藝術創作相比，任意上傳網路，可能侵權。在德國</a:t>
            </a:r>
            <a:r>
              <a:rPr lang="en-US" altLang="zh-TW" b="1" dirty="0" smtClean="0"/>
              <a:t>2013</a:t>
            </a:r>
            <a:r>
              <a:rPr lang="zh-TW" altLang="en-US" b="1" dirty="0" smtClean="0"/>
              <a:t>年</a:t>
            </a:r>
            <a:r>
              <a:rPr lang="en-US" altLang="zh-TW" b="1" dirty="0" smtClean="0"/>
              <a:t>11</a:t>
            </a:r>
            <a:r>
              <a:rPr lang="zh-TW" altLang="en-US" b="1" dirty="0" smtClean="0"/>
              <a:t>月曾有過判例，法官將精心擺盤的餐點列入「版權法」保障範圍，食客如不想觸法，最好先徵詢餐廳同意再拍照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TW" dirty="0" smtClean="0"/>
          </a:p>
          <a:p>
            <a:r>
              <a:rPr lang="zh-TW" altLang="en-US" sz="5800" b="1" dirty="0" smtClean="0"/>
              <a:t>總結</a:t>
            </a:r>
            <a:r>
              <a:rPr lang="en-US" altLang="zh-TW" sz="5800" b="1" dirty="0" smtClean="0"/>
              <a:t>:</a:t>
            </a:r>
          </a:p>
          <a:p>
            <a:r>
              <a:rPr lang="zh-TW" altLang="en-US" dirty="0" smtClean="0"/>
              <a:t>隨著現在科技越來越發達，人們在網路方面的使用越來越方便，但網路帶給我們的危機也很多，像是資料外洩、網路轉帳時發生問題或是利用網路詐騙等，但也因為科技發達而使人類的生活進步，不過我們也不能太依賴網路的世界，我們必須要清楚知道科技發展只是輔助人類的生活變得更好更方便，且迅速的網際網路也只是人類的好幫手而已，並不能事事都依賴網路，這樣只會使我們變得越來越不會思考，導致網路成癮的人會越來越多，因此在這個世代，不論是科技的發展還是網際網路的普及，我們都應該要主導自己的生活，而不是被科技帶著走。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91</TotalTime>
  <Words>755</Words>
  <Application>Microsoft Office PowerPoint</Application>
  <PresentationFormat>如螢幕大小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龍騰四海</vt:lpstr>
      <vt:lpstr>              隨拍隨傳</vt:lpstr>
      <vt:lpstr>PowerPoint 簡報</vt:lpstr>
      <vt:lpstr>PowerPoint 簡報</vt:lpstr>
      <vt:lpstr>美食當前別亂拍　小心侵犯智財權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隨拍隨傳</dc:title>
  <dc:creator>USER</dc:creator>
  <cp:lastModifiedBy>導師辦公室帳號</cp:lastModifiedBy>
  <cp:revision>15</cp:revision>
  <dcterms:created xsi:type="dcterms:W3CDTF">2017-03-21T16:18:51Z</dcterms:created>
  <dcterms:modified xsi:type="dcterms:W3CDTF">2017-04-10T00:57:14Z</dcterms:modified>
</cp:coreProperties>
</file>