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66FD74-E480-4044-A3A5-6D9A95B33439}" type="datetimeFigureOut">
              <a:rPr lang="zh-TW" altLang="en-US" smtClean="0"/>
              <a:pPr/>
              <a:t>2017/3/31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5287A0-004F-4FEA-B542-091148CBA5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qAYPUHgXuzsNlYNIzItfAQ" TargetMode="External"/><Relationship Id="rId2" Type="http://schemas.openxmlformats.org/officeDocument/2006/relationships/hyperlink" Target="http://ile.bjes.tp.edu.tw/3/pdf/ebook03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hDJ8o3LW5Vg" TargetMode="External"/><Relationship Id="rId4" Type="http://schemas.openxmlformats.org/officeDocument/2006/relationships/hyperlink" Target="https://www.youtube.com/watch?v=VJiL4Fb8Ql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2057400" y="381000"/>
            <a:ext cx="6172200" cy="12954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dobe 繁黑體 Std B" pitchFamily="34" charset="-120"/>
                <a:ea typeface="Adobe 繁黑體 Std B" pitchFamily="34" charset="-120"/>
              </a:rPr>
              <a:t>網路陷阱多 </a:t>
            </a:r>
            <a:r>
              <a:rPr lang="en-US" altLang="zh-TW" sz="4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4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dobe 繁黑體 Std B" pitchFamily="34" charset="-120"/>
                <a:ea typeface="Adobe 繁黑體 Std B" pitchFamily="34" charset="-120"/>
              </a:rPr>
              <a:t>數位詐騙</a:t>
            </a:r>
            <a:endParaRPr lang="zh-TW" altLang="en-US" sz="4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8600" y="2286000"/>
            <a:ext cx="2133600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第六組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25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藍心妤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01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邱季薇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13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張家瑜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19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彭鈺婷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29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吳凱琪</a:t>
            </a:r>
            <a:endParaRPr lang="zh-TW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" y="152400"/>
            <a:ext cx="863730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參考資料出處</a:t>
            </a:r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pPr algn="ctr"/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altLang="zh-TW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hlinkClick r:id="rId2"/>
              </a:rPr>
              <a:t>http://ile.bjes.tp.edu.tw/3/pdf/ebook03.pdf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33484" y="2967335"/>
            <a:ext cx="1847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5400" dirty="0" smtClean="0">
                <a:hlinkClick r:id="rId3"/>
              </a:rPr>
              <a:t/>
            </a:r>
            <a:br>
              <a:rPr lang="zh-TW" altLang="en-US" sz="5400" dirty="0" smtClean="0">
                <a:hlinkClick r:id="rId3"/>
              </a:rPr>
            </a:b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81200" y="2133600"/>
            <a:ext cx="5112297" cy="36933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影片來源</a:t>
            </a:r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1.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游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否希 </a:t>
            </a:r>
            <a:r>
              <a:rPr lang="zh-TW" alt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在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不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瘋狂就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等死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4"/>
            </a:endParaRPr>
          </a:p>
          <a:p>
            <a:pPr algn="ctr"/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"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惡整詐騙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電話</a:t>
            </a:r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“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3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2.Beatbox</a:t>
            </a:r>
            <a:r>
              <a:rPr lang="zh-TW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集團 </a:t>
            </a:r>
            <a:r>
              <a:rPr lang="en-US" altLang="zh-TW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vs</a:t>
            </a:r>
            <a:r>
              <a:rPr lang="en-US" altLang="zh-TW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 </a:t>
            </a:r>
            <a:r>
              <a:rPr lang="zh-TW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詐騙集團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24335" y="228600"/>
            <a:ext cx="526298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</a:rPr>
              <a:t>學習重點</a:t>
            </a:r>
            <a:r>
              <a:rPr lang="en-US" altLang="zh-TW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</a:rPr>
              <a:t>】</a:t>
            </a:r>
            <a:endParaRPr lang="zh-TW" altLang="en-US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3717" y="2438400"/>
            <a:ext cx="897028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742950" indent="-742950">
              <a:buAutoNum type="arabicPeriod"/>
            </a:pPr>
            <a:endParaRPr lang="en-US" altLang="zh-TW" sz="32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dobe 繁黑體 Std B" pitchFamily="34" charset="-120"/>
              <a:ea typeface="Adobe 繁黑體 Std B" pitchFamily="34" charset="-120"/>
              <a:cs typeface="【清晨】奶昔体" pitchFamily="34" charset="-128"/>
            </a:endParaRPr>
          </a:p>
          <a:p>
            <a:pPr marL="742950" indent="-742950">
              <a:buAutoNum type="arabicPeriod"/>
            </a:pPr>
            <a:endParaRPr lang="en-US" altLang="zh-TW" sz="32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dobe 繁黑體 Std B" pitchFamily="34" charset="-120"/>
              <a:ea typeface="Adobe 繁黑體 Std B" pitchFamily="34" charset="-120"/>
              <a:cs typeface="【清晨】奶昔体" pitchFamily="34" charset="-128"/>
            </a:endParaRPr>
          </a:p>
          <a:p>
            <a:pPr marL="742950" indent="-742950"/>
            <a:endParaRPr lang="en-US" altLang="zh-TW" sz="32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dobe 繁黑體 Std B" pitchFamily="34" charset="-120"/>
              <a:ea typeface="Adobe 繁黑體 Std B" pitchFamily="34" charset="-120"/>
              <a:cs typeface="【清晨】奶昔体" pitchFamily="34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66800" y="2362200"/>
            <a:ext cx="74676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/>
            <a:r>
              <a:rPr lang="en-US" altLang="zh-TW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1.</a:t>
            </a:r>
            <a:r>
              <a:rPr lang="zh-TW" alt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知道什麼是網路釣魚</a:t>
            </a:r>
            <a:endParaRPr lang="en-US" altLang="zh-TW" sz="4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  <a:cs typeface="【清晨】奶昔体" pitchFamily="34" charset="-128"/>
            </a:endParaRPr>
          </a:p>
          <a:p>
            <a:pPr marL="742950" indent="-742950"/>
            <a:endParaRPr lang="en-US" altLang="zh-TW" sz="4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  <a:cs typeface="【清晨】奶昔体" pitchFamily="34" charset="-128"/>
            </a:endParaRPr>
          </a:p>
          <a:p>
            <a:pPr marL="742950" indent="-742950"/>
            <a:r>
              <a:rPr lang="en-US" altLang="zh-TW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2.</a:t>
            </a:r>
            <a:r>
              <a:rPr lang="zh-TW" alt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 如何避免數位詐騙</a:t>
            </a:r>
            <a:endParaRPr lang="zh-TW" alt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04800" y="2667000"/>
            <a:ext cx="970566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</a:rPr>
              <a:t>什麼是網路釣魚</a:t>
            </a:r>
            <a:r>
              <a:rPr lang="en-US" altLang="zh-TW" sz="7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</a:rPr>
              <a:t>?</a:t>
            </a:r>
            <a:endParaRPr lang="zh-TW" altLang="en-US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066800"/>
            <a:ext cx="89154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網路釣魚通常是指企圖透過電子郵件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﹑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通訊軟體來獲得你</a:t>
            </a:r>
            <a:r>
              <a:rPr lang="zh-TW" altLang="en-US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的個人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資訊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以竊取妳的身分認證。大多數網路釣魚會企圖讓自己看起來像是一般行為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實際上卻是用於犯罪活動。它們看起來就像是來自銀行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﹑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信用卡公司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﹑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信譽良好的公私立機構的正式通知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通常在訊息中會夾帶惡意連結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引導收件者看起來與官方極為相似的山寨網站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要求提供帳號密碼等資訊。</a:t>
            </a:r>
            <a:endParaRPr lang="zh-TW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2743200"/>
            <a:ext cx="8001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如何避免數位詐騙</a:t>
            </a:r>
            <a:r>
              <a:rPr lang="en-US" altLang="zh-TW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dobe 繁黑體 Std B" pitchFamily="34" charset="-120"/>
                <a:ea typeface="Adobe 繁黑體 Std B" pitchFamily="34" charset="-120"/>
                <a:cs typeface="【清晨】奶昔体" pitchFamily="34" charset="-128"/>
              </a:rPr>
              <a:t>?</a:t>
            </a:r>
            <a:endParaRPr lang="zh-TW" altLang="en-US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750" y="685800"/>
            <a:ext cx="899725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一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. 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謹慎看待可疑的即時訊息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endParaRPr lang="en-US" altLang="zh-TW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歹徒會利用竊取到的即時通訊軟體的帳號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與密碼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登入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接著使用受害者的好友名單傳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出詐騙訊息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像是購買遊戲點數等。大家容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易音為是朋友傳來的訊息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就相信對方所說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的內容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因此即使世朋友傳來的訊息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也要提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marL="742950" indent="-742950"/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高警覺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小心求證。</a:t>
            </a:r>
            <a:endParaRPr lang="zh-TW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" y="685800"/>
            <a:ext cx="8610600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二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 點選連結前要三思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如「臉書」「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LINE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」等常用社群與通訊軟體上常提供許多小遊戲</a:t>
            </a:r>
            <a:r>
              <a:rPr lang="en-US" altLang="zh-TW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﹑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心理測驗或有趣的圖片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點選超連結前要仔細思考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因為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很有可能是暗藏木馬程式或網路釣魚的網站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在其中被要求提供個人資訊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像是帳號或密碼等等</a:t>
            </a:r>
            <a:r>
              <a:rPr lang="en-US" altLang="zh-TW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對方可能會利用此資訊來進行身分盜用。</a:t>
            </a:r>
            <a:endParaRPr lang="en-US" altLang="zh-TW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" y="762000"/>
            <a:ext cx="8763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三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 網路購物要慎選店家</a:t>
            </a:r>
            <a:endParaRPr lang="en-US" altLang="zh-TW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進行網路商品購買時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可以參考親友的介紹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或看看別的買家給予的評價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﹑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觀察賣家是否提供貨到付款及面交服務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如果賣家願意面交</a:t>
            </a:r>
            <a:r>
              <a:rPr lang="en-US" altLang="zh-TW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,</a:t>
            </a:r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務必請大人陪同你前往購買。</a:t>
            </a:r>
            <a:endParaRPr lang="zh-TW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16141" y="838201"/>
            <a:ext cx="6511718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工作分配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pPr algn="ctr"/>
            <a:endParaRPr lang="en-US" altLang="zh-TW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25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藍心妤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報告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algn="ctr"/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13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張家瑜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報告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algn="ctr"/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19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彭鈺婷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報告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algn="ctr"/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29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吳凱琪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報告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algn="ctr"/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01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邱季薇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(PPT</a:t>
            </a:r>
            <a:r>
              <a:rPr lang="zh-TW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製作、拍照</a:t>
            </a:r>
            <a:r>
              <a:rPr lang="en-US" altLang="zh-TW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n-US" altLang="zh-TW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298</TotalTime>
  <Words>421</Words>
  <Application>Microsoft Office PowerPoint</Application>
  <PresentationFormat>如螢幕大小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網路陷阱多 -數位詐騙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ChiuYiMan02</dc:creator>
  <cp:lastModifiedBy>ChiuYiMan02</cp:lastModifiedBy>
  <cp:revision>32</cp:revision>
  <dcterms:created xsi:type="dcterms:W3CDTF">2017-03-21T12:13:21Z</dcterms:created>
  <dcterms:modified xsi:type="dcterms:W3CDTF">2017-03-31T12:20:15Z</dcterms:modified>
</cp:coreProperties>
</file>