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7A3683C-A5AF-4687-B20C-28C12BFAFFD6}" type="datetimeFigureOut">
              <a:rPr lang="zh-TW" altLang="en-US" smtClean="0"/>
              <a:t>2017/6/5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082E7C-D8DC-4BDB-954F-F133C4441FC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數位科技概論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薛秀芳老師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642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二進位數字遊戲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753356"/>
          </a:xfrm>
        </p:spPr>
        <p:txBody>
          <a:bodyPr/>
          <a:lstStyle/>
          <a:p>
            <a:r>
              <a:rPr lang="zh-TW" altLang="en-US" dirty="0" smtClean="0"/>
              <a:t>請在心中從</a:t>
            </a:r>
            <a:r>
              <a:rPr lang="en-US" altLang="zh-TW" dirty="0" smtClean="0"/>
              <a:t>1</a:t>
            </a:r>
            <a:r>
              <a:rPr lang="zh-TW" altLang="en-US" dirty="0" smtClean="0"/>
              <a:t>至</a:t>
            </a:r>
            <a:r>
              <a:rPr lang="en-US" altLang="zh-TW" dirty="0" smtClean="0"/>
              <a:t>31</a:t>
            </a:r>
            <a:r>
              <a:rPr lang="zh-TW" altLang="en-US" dirty="0" smtClean="0"/>
              <a:t>默想一個數字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021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42059387"/>
              </p:ext>
            </p:extLst>
          </p:nvPr>
        </p:nvGraphicFramePr>
        <p:xfrm>
          <a:off x="612775" y="1600200"/>
          <a:ext cx="6840760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190"/>
                <a:gridCol w="1710190"/>
                <a:gridCol w="1710190"/>
                <a:gridCol w="1710190"/>
              </a:tblGrid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5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7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9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11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13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15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17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19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21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23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25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27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29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31</a:t>
                      </a:r>
                      <a:endParaRPr lang="zh-TW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18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97338087"/>
              </p:ext>
            </p:extLst>
          </p:nvPr>
        </p:nvGraphicFramePr>
        <p:xfrm>
          <a:off x="612775" y="1600200"/>
          <a:ext cx="6840760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190"/>
                <a:gridCol w="1710190"/>
                <a:gridCol w="1710190"/>
                <a:gridCol w="1710190"/>
              </a:tblGrid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6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7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11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14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15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18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19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22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23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26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27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31</a:t>
                      </a:r>
                      <a:endParaRPr lang="zh-TW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44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6840760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190"/>
                <a:gridCol w="1710190"/>
                <a:gridCol w="1710190"/>
                <a:gridCol w="1710190"/>
              </a:tblGrid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4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5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6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7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12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13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14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15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21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22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23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28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29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31</a:t>
                      </a:r>
                      <a:endParaRPr lang="zh-TW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911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45876161"/>
              </p:ext>
            </p:extLst>
          </p:nvPr>
        </p:nvGraphicFramePr>
        <p:xfrm>
          <a:off x="612775" y="1600200"/>
          <a:ext cx="6840760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190"/>
                <a:gridCol w="1710190"/>
                <a:gridCol w="1710190"/>
                <a:gridCol w="1710190"/>
              </a:tblGrid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8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9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11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12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13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14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15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24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25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26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27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28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29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31</a:t>
                      </a:r>
                      <a:endParaRPr lang="zh-TW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84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62577358"/>
              </p:ext>
            </p:extLst>
          </p:nvPr>
        </p:nvGraphicFramePr>
        <p:xfrm>
          <a:off x="612775" y="1600200"/>
          <a:ext cx="6840760" cy="2664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190"/>
                <a:gridCol w="1710190"/>
                <a:gridCol w="1710190"/>
                <a:gridCol w="1710190"/>
              </a:tblGrid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16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17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18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19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21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22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23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24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25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26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27</a:t>
                      </a:r>
                      <a:endParaRPr lang="zh-TW" altLang="en-US" sz="3600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28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29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30</a:t>
                      </a:r>
                      <a:endParaRPr lang="zh-TW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/>
                        <a:t>31</a:t>
                      </a:r>
                      <a:endParaRPr lang="zh-TW" alt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20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</TotalTime>
  <Words>97</Words>
  <Application>Microsoft Office PowerPoint</Application>
  <PresentationFormat>如螢幕大小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中庸</vt:lpstr>
      <vt:lpstr>數位科技概論</vt:lpstr>
      <vt:lpstr>二進位數字遊戲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數位科技概論</dc:title>
  <dc:creator>pa29372908</dc:creator>
  <cp:lastModifiedBy>pa29372908</cp:lastModifiedBy>
  <cp:revision>2</cp:revision>
  <dcterms:created xsi:type="dcterms:W3CDTF">2017-06-05T01:36:38Z</dcterms:created>
  <dcterms:modified xsi:type="dcterms:W3CDTF">2017-06-05T01:54:08Z</dcterms:modified>
</cp:coreProperties>
</file>