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314" r:id="rId2"/>
    <p:sldId id="315" r:id="rId3"/>
    <p:sldId id="280" r:id="rId4"/>
    <p:sldId id="299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304" r:id="rId17"/>
    <p:sldId id="294" r:id="rId18"/>
    <p:sldId id="297" r:id="rId19"/>
    <p:sldId id="300" r:id="rId20"/>
    <p:sldId id="301" r:id="rId21"/>
    <p:sldId id="306" r:id="rId22"/>
    <p:sldId id="310" r:id="rId23"/>
    <p:sldId id="311" r:id="rId24"/>
    <p:sldId id="312" r:id="rId25"/>
    <p:sldId id="313" r:id="rId26"/>
    <p:sldId id="308" r:id="rId27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0" autoAdjust="0"/>
  </p:normalViewPr>
  <p:slideViewPr>
    <p:cSldViewPr>
      <p:cViewPr>
        <p:scale>
          <a:sx n="72" d="100"/>
          <a:sy n="72" d="100"/>
        </p:scale>
        <p:origin x="-2754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168" y="-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6017B-819C-454F-92FA-A98CB65ECB85}" type="doc">
      <dgm:prSet loTypeId="urn:microsoft.com/office/officeart/2005/8/layout/bProcess3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715494A4-63FC-4DC2-9746-FE825B2470C7}">
      <dgm:prSet phldrT="[文字]"/>
      <dgm:spPr/>
      <dgm:t>
        <a:bodyPr/>
        <a:lstStyle/>
        <a:p>
          <a:r>
            <a:rPr lang="zh-TW" altLang="en-US" dirty="0" smtClean="0"/>
            <a:t>抱怨</a:t>
          </a:r>
          <a:endParaRPr lang="zh-TW" altLang="en-US" dirty="0"/>
        </a:p>
      </dgm:t>
    </dgm:pt>
    <dgm:pt modelId="{F554A916-2697-4E28-8DE9-3D370E5086FC}" type="parTrans" cxnId="{544EC950-9D75-4D9E-977F-AE4C31EAC595}">
      <dgm:prSet/>
      <dgm:spPr/>
      <dgm:t>
        <a:bodyPr/>
        <a:lstStyle/>
        <a:p>
          <a:endParaRPr lang="zh-TW" altLang="en-US"/>
        </a:p>
      </dgm:t>
    </dgm:pt>
    <dgm:pt modelId="{48FFFBA3-0AE6-4439-A7F1-B87F0979B7CA}" type="sibTrans" cxnId="{544EC950-9D75-4D9E-977F-AE4C31EAC595}">
      <dgm:prSet/>
      <dgm:spPr/>
      <dgm:t>
        <a:bodyPr/>
        <a:lstStyle/>
        <a:p>
          <a:endParaRPr lang="zh-TW" altLang="en-US"/>
        </a:p>
      </dgm:t>
    </dgm:pt>
    <dgm:pt modelId="{8EBA9FE6-7280-4F92-8E5D-F118B7BEAC4A}">
      <dgm:prSet phldrT="[文字]"/>
      <dgm:spPr/>
      <dgm:t>
        <a:bodyPr/>
        <a:lstStyle/>
        <a:p>
          <a:r>
            <a:rPr lang="zh-TW" altLang="en-US" dirty="0" smtClean="0"/>
            <a:t>投訴</a:t>
          </a:r>
          <a:endParaRPr lang="zh-TW" altLang="en-US" dirty="0"/>
        </a:p>
      </dgm:t>
    </dgm:pt>
    <dgm:pt modelId="{68EBB0DD-5903-49AF-A1D8-7EB556F3D1FA}" type="parTrans" cxnId="{19066FE2-517D-4CDD-B799-AADD53172150}">
      <dgm:prSet/>
      <dgm:spPr/>
      <dgm:t>
        <a:bodyPr/>
        <a:lstStyle/>
        <a:p>
          <a:endParaRPr lang="zh-TW" altLang="en-US"/>
        </a:p>
      </dgm:t>
    </dgm:pt>
    <dgm:pt modelId="{4AA8AC57-E72A-412E-921D-E0FC1CBC12FF}" type="sibTrans" cxnId="{19066FE2-517D-4CDD-B799-AADD53172150}">
      <dgm:prSet/>
      <dgm:spPr/>
      <dgm:t>
        <a:bodyPr/>
        <a:lstStyle/>
        <a:p>
          <a:endParaRPr lang="zh-TW" altLang="en-US"/>
        </a:p>
      </dgm:t>
    </dgm:pt>
    <dgm:pt modelId="{CA11A7D0-428D-466A-9F2E-38B700C3A586}">
      <dgm:prSet phldrT="[文字]"/>
      <dgm:spPr/>
      <dgm:t>
        <a:bodyPr/>
        <a:lstStyle/>
        <a:p>
          <a:r>
            <a:rPr lang="zh-TW" altLang="en-US" dirty="0" smtClean="0"/>
            <a:t>處理</a:t>
          </a:r>
          <a:endParaRPr lang="zh-TW" altLang="en-US" dirty="0"/>
        </a:p>
      </dgm:t>
    </dgm:pt>
    <dgm:pt modelId="{2A84FDE7-40AE-447B-8E25-A66C23342941}" type="parTrans" cxnId="{25F45742-874E-44A3-99B2-AE1ABD2FE9CF}">
      <dgm:prSet/>
      <dgm:spPr/>
      <dgm:t>
        <a:bodyPr/>
        <a:lstStyle/>
        <a:p>
          <a:endParaRPr lang="zh-TW" altLang="en-US"/>
        </a:p>
      </dgm:t>
    </dgm:pt>
    <dgm:pt modelId="{C00795E2-CD6A-405B-9AD9-192FBB93E1DB}" type="sibTrans" cxnId="{25F45742-874E-44A3-99B2-AE1ABD2FE9CF}">
      <dgm:prSet/>
      <dgm:spPr/>
      <dgm:t>
        <a:bodyPr/>
        <a:lstStyle/>
        <a:p>
          <a:endParaRPr lang="zh-TW" altLang="en-US"/>
        </a:p>
      </dgm:t>
    </dgm:pt>
    <dgm:pt modelId="{AB286147-39DA-49D9-84C8-54AE08736866}">
      <dgm:prSet phldrT="[文字]"/>
      <dgm:spPr/>
      <dgm:t>
        <a:bodyPr/>
        <a:lstStyle/>
        <a:p>
          <a:r>
            <a:rPr lang="zh-TW" altLang="en-US" dirty="0" smtClean="0"/>
            <a:t>追蹤</a:t>
          </a:r>
          <a:endParaRPr lang="zh-TW" altLang="en-US" dirty="0"/>
        </a:p>
      </dgm:t>
    </dgm:pt>
    <dgm:pt modelId="{857EC083-B5C5-44D8-B364-7F2C08F815BA}" type="parTrans" cxnId="{1F1F247E-A05C-445A-B558-E4C2D9D31D5D}">
      <dgm:prSet/>
      <dgm:spPr/>
      <dgm:t>
        <a:bodyPr/>
        <a:lstStyle/>
        <a:p>
          <a:endParaRPr lang="zh-TW" altLang="en-US"/>
        </a:p>
      </dgm:t>
    </dgm:pt>
    <dgm:pt modelId="{6B5100C0-2856-4B9F-89C0-2D586B814419}" type="sibTrans" cxnId="{1F1F247E-A05C-445A-B558-E4C2D9D31D5D}">
      <dgm:prSet/>
      <dgm:spPr/>
      <dgm:t>
        <a:bodyPr/>
        <a:lstStyle/>
        <a:p>
          <a:endParaRPr lang="zh-TW" altLang="en-US"/>
        </a:p>
      </dgm:t>
    </dgm:pt>
    <dgm:pt modelId="{A7932684-5E0B-4108-A15F-1FC10CE9B9CF}">
      <dgm:prSet phldrT="[文字]"/>
      <dgm:spPr/>
      <dgm:t>
        <a:bodyPr/>
        <a:lstStyle/>
        <a:p>
          <a:r>
            <a:rPr lang="zh-TW" altLang="en-US" dirty="0" smtClean="0"/>
            <a:t>結案</a:t>
          </a:r>
          <a:endParaRPr lang="zh-TW" altLang="en-US" dirty="0"/>
        </a:p>
      </dgm:t>
    </dgm:pt>
    <dgm:pt modelId="{F5B9C65F-8A06-4469-9731-C648264A1B11}" type="parTrans" cxnId="{C75A25DB-78F9-4905-A44F-4A44FE96D9B4}">
      <dgm:prSet/>
      <dgm:spPr/>
      <dgm:t>
        <a:bodyPr/>
        <a:lstStyle/>
        <a:p>
          <a:endParaRPr lang="zh-TW" altLang="en-US"/>
        </a:p>
      </dgm:t>
    </dgm:pt>
    <dgm:pt modelId="{2CBC5258-3967-49F6-9F94-71BC27CCA183}" type="sibTrans" cxnId="{C75A25DB-78F9-4905-A44F-4A44FE96D9B4}">
      <dgm:prSet/>
      <dgm:spPr/>
      <dgm:t>
        <a:bodyPr/>
        <a:lstStyle/>
        <a:p>
          <a:endParaRPr lang="zh-TW" altLang="en-US"/>
        </a:p>
      </dgm:t>
    </dgm:pt>
    <dgm:pt modelId="{7781F036-B761-42E9-8AB7-2C48C3432606}" type="pres">
      <dgm:prSet presAssocID="{A226017B-819C-454F-92FA-A98CB65ECB8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9C8DDE3-27D6-472E-A51B-D1DDCA62C47B}" type="pres">
      <dgm:prSet presAssocID="{715494A4-63FC-4DC2-9746-FE825B2470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7ABC80-258B-4EA5-A80E-E9B76A9A397E}" type="pres">
      <dgm:prSet presAssocID="{48FFFBA3-0AE6-4439-A7F1-B87F0979B7CA}" presName="sibTrans" presStyleLbl="sibTrans1D1" presStyleIdx="0" presStyleCnt="4"/>
      <dgm:spPr/>
      <dgm:t>
        <a:bodyPr/>
        <a:lstStyle/>
        <a:p>
          <a:endParaRPr lang="zh-TW" altLang="en-US"/>
        </a:p>
      </dgm:t>
    </dgm:pt>
    <dgm:pt modelId="{FAD2DD74-DB37-4D6A-9837-E5C75367CAEF}" type="pres">
      <dgm:prSet presAssocID="{48FFFBA3-0AE6-4439-A7F1-B87F0979B7CA}" presName="connectorText" presStyleLbl="sibTrans1D1" presStyleIdx="0" presStyleCnt="4"/>
      <dgm:spPr/>
      <dgm:t>
        <a:bodyPr/>
        <a:lstStyle/>
        <a:p>
          <a:endParaRPr lang="zh-TW" altLang="en-US"/>
        </a:p>
      </dgm:t>
    </dgm:pt>
    <dgm:pt modelId="{37F14F5C-35B4-4717-B77D-370374C85EC9}" type="pres">
      <dgm:prSet presAssocID="{8EBA9FE6-7280-4F92-8E5D-F118B7BEAC4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2457792-FD75-405B-B1B3-EE95CE67E11A}" type="pres">
      <dgm:prSet presAssocID="{4AA8AC57-E72A-412E-921D-E0FC1CBC12FF}" presName="sibTrans" presStyleLbl="sibTrans1D1" presStyleIdx="1" presStyleCnt="4"/>
      <dgm:spPr/>
      <dgm:t>
        <a:bodyPr/>
        <a:lstStyle/>
        <a:p>
          <a:endParaRPr lang="zh-TW" altLang="en-US"/>
        </a:p>
      </dgm:t>
    </dgm:pt>
    <dgm:pt modelId="{C6269156-A444-410B-A527-63E119D73B1A}" type="pres">
      <dgm:prSet presAssocID="{4AA8AC57-E72A-412E-921D-E0FC1CBC12FF}" presName="connectorText" presStyleLbl="sibTrans1D1" presStyleIdx="1" presStyleCnt="4"/>
      <dgm:spPr/>
      <dgm:t>
        <a:bodyPr/>
        <a:lstStyle/>
        <a:p>
          <a:endParaRPr lang="zh-TW" altLang="en-US"/>
        </a:p>
      </dgm:t>
    </dgm:pt>
    <dgm:pt modelId="{BA7F1B74-4269-4FA3-92C9-0473086799D7}" type="pres">
      <dgm:prSet presAssocID="{CA11A7D0-428D-466A-9F2E-38B700C3A58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FD57EA-064A-4FE4-833A-9C23B9602CF8}" type="pres">
      <dgm:prSet presAssocID="{C00795E2-CD6A-405B-9AD9-192FBB93E1DB}" presName="sibTrans" presStyleLbl="sibTrans1D1" presStyleIdx="2" presStyleCnt="4"/>
      <dgm:spPr/>
      <dgm:t>
        <a:bodyPr/>
        <a:lstStyle/>
        <a:p>
          <a:endParaRPr lang="zh-TW" altLang="en-US"/>
        </a:p>
      </dgm:t>
    </dgm:pt>
    <dgm:pt modelId="{D2260F34-FFF5-44B3-ACED-0577E8C435D5}" type="pres">
      <dgm:prSet presAssocID="{C00795E2-CD6A-405B-9AD9-192FBB93E1DB}" presName="connectorText" presStyleLbl="sibTrans1D1" presStyleIdx="2" presStyleCnt="4"/>
      <dgm:spPr/>
      <dgm:t>
        <a:bodyPr/>
        <a:lstStyle/>
        <a:p>
          <a:endParaRPr lang="zh-TW" altLang="en-US"/>
        </a:p>
      </dgm:t>
    </dgm:pt>
    <dgm:pt modelId="{160E858C-F753-4B12-81A0-F942E9C1A5CD}" type="pres">
      <dgm:prSet presAssocID="{AB286147-39DA-49D9-84C8-54AE0873686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316053-86AA-427C-B057-E6EEDDDA0B8D}" type="pres">
      <dgm:prSet presAssocID="{6B5100C0-2856-4B9F-89C0-2D586B814419}" presName="sibTrans" presStyleLbl="sibTrans1D1" presStyleIdx="3" presStyleCnt="4"/>
      <dgm:spPr/>
      <dgm:t>
        <a:bodyPr/>
        <a:lstStyle/>
        <a:p>
          <a:endParaRPr lang="zh-TW" altLang="en-US"/>
        </a:p>
      </dgm:t>
    </dgm:pt>
    <dgm:pt modelId="{CE644270-D508-4CB3-AEB8-9F41D57DE87D}" type="pres">
      <dgm:prSet presAssocID="{6B5100C0-2856-4B9F-89C0-2D586B814419}" presName="connectorText" presStyleLbl="sibTrans1D1" presStyleIdx="3" presStyleCnt="4"/>
      <dgm:spPr/>
      <dgm:t>
        <a:bodyPr/>
        <a:lstStyle/>
        <a:p>
          <a:endParaRPr lang="zh-TW" altLang="en-US"/>
        </a:p>
      </dgm:t>
    </dgm:pt>
    <dgm:pt modelId="{3AB31ACD-86CC-4E27-B4FC-0CB390FEB2C5}" type="pres">
      <dgm:prSet presAssocID="{A7932684-5E0B-4108-A15F-1FC10CE9B9C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1B479E6-72B2-4A0E-85A4-14881C444E4F}" type="presOf" srcId="{4AA8AC57-E72A-412E-921D-E0FC1CBC12FF}" destId="{42457792-FD75-405B-B1B3-EE95CE67E11A}" srcOrd="0" destOrd="0" presId="urn:microsoft.com/office/officeart/2005/8/layout/bProcess3"/>
    <dgm:cxn modelId="{4EFBC3B8-4E4A-4C64-9FC3-6578C0C68534}" type="presOf" srcId="{6B5100C0-2856-4B9F-89C0-2D586B814419}" destId="{9E316053-86AA-427C-B057-E6EEDDDA0B8D}" srcOrd="0" destOrd="0" presId="urn:microsoft.com/office/officeart/2005/8/layout/bProcess3"/>
    <dgm:cxn modelId="{A08DCE7D-5E05-49B1-B9B4-8051F38466D1}" type="presOf" srcId="{C00795E2-CD6A-405B-9AD9-192FBB93E1DB}" destId="{D2260F34-FFF5-44B3-ACED-0577E8C435D5}" srcOrd="1" destOrd="0" presId="urn:microsoft.com/office/officeart/2005/8/layout/bProcess3"/>
    <dgm:cxn modelId="{8D2A67CE-47B9-41BA-9390-8DC2410BF7E4}" type="presOf" srcId="{4AA8AC57-E72A-412E-921D-E0FC1CBC12FF}" destId="{C6269156-A444-410B-A527-63E119D73B1A}" srcOrd="1" destOrd="0" presId="urn:microsoft.com/office/officeart/2005/8/layout/bProcess3"/>
    <dgm:cxn modelId="{544EC950-9D75-4D9E-977F-AE4C31EAC595}" srcId="{A226017B-819C-454F-92FA-A98CB65ECB85}" destId="{715494A4-63FC-4DC2-9746-FE825B2470C7}" srcOrd="0" destOrd="0" parTransId="{F554A916-2697-4E28-8DE9-3D370E5086FC}" sibTransId="{48FFFBA3-0AE6-4439-A7F1-B87F0979B7CA}"/>
    <dgm:cxn modelId="{B04BC424-D464-4497-9EDA-173EE12B1059}" type="presOf" srcId="{8EBA9FE6-7280-4F92-8E5D-F118B7BEAC4A}" destId="{37F14F5C-35B4-4717-B77D-370374C85EC9}" srcOrd="0" destOrd="0" presId="urn:microsoft.com/office/officeart/2005/8/layout/bProcess3"/>
    <dgm:cxn modelId="{C75A25DB-78F9-4905-A44F-4A44FE96D9B4}" srcId="{A226017B-819C-454F-92FA-A98CB65ECB85}" destId="{A7932684-5E0B-4108-A15F-1FC10CE9B9CF}" srcOrd="4" destOrd="0" parTransId="{F5B9C65F-8A06-4469-9731-C648264A1B11}" sibTransId="{2CBC5258-3967-49F6-9F94-71BC27CCA183}"/>
    <dgm:cxn modelId="{1F1F247E-A05C-445A-B558-E4C2D9D31D5D}" srcId="{A226017B-819C-454F-92FA-A98CB65ECB85}" destId="{AB286147-39DA-49D9-84C8-54AE08736866}" srcOrd="3" destOrd="0" parTransId="{857EC083-B5C5-44D8-B364-7F2C08F815BA}" sibTransId="{6B5100C0-2856-4B9F-89C0-2D586B814419}"/>
    <dgm:cxn modelId="{49142040-F995-4FC6-AD89-0441D0B7BA61}" type="presOf" srcId="{A7932684-5E0B-4108-A15F-1FC10CE9B9CF}" destId="{3AB31ACD-86CC-4E27-B4FC-0CB390FEB2C5}" srcOrd="0" destOrd="0" presId="urn:microsoft.com/office/officeart/2005/8/layout/bProcess3"/>
    <dgm:cxn modelId="{819DD6A0-DA83-46A4-A03B-1F7AF79A3900}" type="presOf" srcId="{6B5100C0-2856-4B9F-89C0-2D586B814419}" destId="{CE644270-D508-4CB3-AEB8-9F41D57DE87D}" srcOrd="1" destOrd="0" presId="urn:microsoft.com/office/officeart/2005/8/layout/bProcess3"/>
    <dgm:cxn modelId="{7657C175-6FF9-4C51-A601-D489D1AE3826}" type="presOf" srcId="{715494A4-63FC-4DC2-9746-FE825B2470C7}" destId="{79C8DDE3-27D6-472E-A51B-D1DDCA62C47B}" srcOrd="0" destOrd="0" presId="urn:microsoft.com/office/officeart/2005/8/layout/bProcess3"/>
    <dgm:cxn modelId="{846A5CF5-746E-428D-AACA-A10752DE1FB6}" type="presOf" srcId="{A226017B-819C-454F-92FA-A98CB65ECB85}" destId="{7781F036-B761-42E9-8AB7-2C48C3432606}" srcOrd="0" destOrd="0" presId="urn:microsoft.com/office/officeart/2005/8/layout/bProcess3"/>
    <dgm:cxn modelId="{DE554981-7F23-409E-9099-F299BDC2D702}" type="presOf" srcId="{C00795E2-CD6A-405B-9AD9-192FBB93E1DB}" destId="{AEFD57EA-064A-4FE4-833A-9C23B9602CF8}" srcOrd="0" destOrd="0" presId="urn:microsoft.com/office/officeart/2005/8/layout/bProcess3"/>
    <dgm:cxn modelId="{25F45742-874E-44A3-99B2-AE1ABD2FE9CF}" srcId="{A226017B-819C-454F-92FA-A98CB65ECB85}" destId="{CA11A7D0-428D-466A-9F2E-38B700C3A586}" srcOrd="2" destOrd="0" parTransId="{2A84FDE7-40AE-447B-8E25-A66C23342941}" sibTransId="{C00795E2-CD6A-405B-9AD9-192FBB93E1DB}"/>
    <dgm:cxn modelId="{8E3B390D-3034-4D11-82C0-BC24C25527B6}" type="presOf" srcId="{CA11A7D0-428D-466A-9F2E-38B700C3A586}" destId="{BA7F1B74-4269-4FA3-92C9-0473086799D7}" srcOrd="0" destOrd="0" presId="urn:microsoft.com/office/officeart/2005/8/layout/bProcess3"/>
    <dgm:cxn modelId="{1E3D93D5-915E-4D76-9EFE-87DB2F1FBD35}" type="presOf" srcId="{AB286147-39DA-49D9-84C8-54AE08736866}" destId="{160E858C-F753-4B12-81A0-F942E9C1A5CD}" srcOrd="0" destOrd="0" presId="urn:microsoft.com/office/officeart/2005/8/layout/bProcess3"/>
    <dgm:cxn modelId="{19066FE2-517D-4CDD-B799-AADD53172150}" srcId="{A226017B-819C-454F-92FA-A98CB65ECB85}" destId="{8EBA9FE6-7280-4F92-8E5D-F118B7BEAC4A}" srcOrd="1" destOrd="0" parTransId="{68EBB0DD-5903-49AF-A1D8-7EB556F3D1FA}" sibTransId="{4AA8AC57-E72A-412E-921D-E0FC1CBC12FF}"/>
    <dgm:cxn modelId="{0F0E815B-BC80-4B9C-A759-2CC53E239032}" type="presOf" srcId="{48FFFBA3-0AE6-4439-A7F1-B87F0979B7CA}" destId="{FAD2DD74-DB37-4D6A-9837-E5C75367CAEF}" srcOrd="1" destOrd="0" presId="urn:microsoft.com/office/officeart/2005/8/layout/bProcess3"/>
    <dgm:cxn modelId="{88CA18D0-1973-4C34-924D-BBA17E026A3D}" type="presOf" srcId="{48FFFBA3-0AE6-4439-A7F1-B87F0979B7CA}" destId="{2D7ABC80-258B-4EA5-A80E-E9B76A9A397E}" srcOrd="0" destOrd="0" presId="urn:microsoft.com/office/officeart/2005/8/layout/bProcess3"/>
    <dgm:cxn modelId="{6E047448-C9E5-4C29-8BF2-C67662230CF5}" type="presParOf" srcId="{7781F036-B761-42E9-8AB7-2C48C3432606}" destId="{79C8DDE3-27D6-472E-A51B-D1DDCA62C47B}" srcOrd="0" destOrd="0" presId="urn:microsoft.com/office/officeart/2005/8/layout/bProcess3"/>
    <dgm:cxn modelId="{578B2605-8CC5-4704-807A-20053D68F6DC}" type="presParOf" srcId="{7781F036-B761-42E9-8AB7-2C48C3432606}" destId="{2D7ABC80-258B-4EA5-A80E-E9B76A9A397E}" srcOrd="1" destOrd="0" presId="urn:microsoft.com/office/officeart/2005/8/layout/bProcess3"/>
    <dgm:cxn modelId="{B9D93482-7AAD-4259-A9D2-06080DD57802}" type="presParOf" srcId="{2D7ABC80-258B-4EA5-A80E-E9B76A9A397E}" destId="{FAD2DD74-DB37-4D6A-9837-E5C75367CAEF}" srcOrd="0" destOrd="0" presId="urn:microsoft.com/office/officeart/2005/8/layout/bProcess3"/>
    <dgm:cxn modelId="{D256AE84-2493-44DB-B686-EC119B4F2EBB}" type="presParOf" srcId="{7781F036-B761-42E9-8AB7-2C48C3432606}" destId="{37F14F5C-35B4-4717-B77D-370374C85EC9}" srcOrd="2" destOrd="0" presId="urn:microsoft.com/office/officeart/2005/8/layout/bProcess3"/>
    <dgm:cxn modelId="{94EA9186-4A7E-4929-BEC3-C50AD0563804}" type="presParOf" srcId="{7781F036-B761-42E9-8AB7-2C48C3432606}" destId="{42457792-FD75-405B-B1B3-EE95CE67E11A}" srcOrd="3" destOrd="0" presId="urn:microsoft.com/office/officeart/2005/8/layout/bProcess3"/>
    <dgm:cxn modelId="{BC7434FE-51BB-450B-88B8-27CE7F4F96AB}" type="presParOf" srcId="{42457792-FD75-405B-B1B3-EE95CE67E11A}" destId="{C6269156-A444-410B-A527-63E119D73B1A}" srcOrd="0" destOrd="0" presId="urn:microsoft.com/office/officeart/2005/8/layout/bProcess3"/>
    <dgm:cxn modelId="{58A3A1CB-8EE7-4557-980B-3294D67333A7}" type="presParOf" srcId="{7781F036-B761-42E9-8AB7-2C48C3432606}" destId="{BA7F1B74-4269-4FA3-92C9-0473086799D7}" srcOrd="4" destOrd="0" presId="urn:microsoft.com/office/officeart/2005/8/layout/bProcess3"/>
    <dgm:cxn modelId="{ACD943A0-C00E-4741-AC7F-DCA57FE01E09}" type="presParOf" srcId="{7781F036-B761-42E9-8AB7-2C48C3432606}" destId="{AEFD57EA-064A-4FE4-833A-9C23B9602CF8}" srcOrd="5" destOrd="0" presId="urn:microsoft.com/office/officeart/2005/8/layout/bProcess3"/>
    <dgm:cxn modelId="{AAC22B80-7178-4C2C-80B3-A22AA3D0C3D1}" type="presParOf" srcId="{AEFD57EA-064A-4FE4-833A-9C23B9602CF8}" destId="{D2260F34-FFF5-44B3-ACED-0577E8C435D5}" srcOrd="0" destOrd="0" presId="urn:microsoft.com/office/officeart/2005/8/layout/bProcess3"/>
    <dgm:cxn modelId="{6C1D2CFF-0F75-44B9-8DFF-08600565F059}" type="presParOf" srcId="{7781F036-B761-42E9-8AB7-2C48C3432606}" destId="{160E858C-F753-4B12-81A0-F942E9C1A5CD}" srcOrd="6" destOrd="0" presId="urn:microsoft.com/office/officeart/2005/8/layout/bProcess3"/>
    <dgm:cxn modelId="{7C0CFC1F-9900-46BA-A7BC-9DB3DA29CA66}" type="presParOf" srcId="{7781F036-B761-42E9-8AB7-2C48C3432606}" destId="{9E316053-86AA-427C-B057-E6EEDDDA0B8D}" srcOrd="7" destOrd="0" presId="urn:microsoft.com/office/officeart/2005/8/layout/bProcess3"/>
    <dgm:cxn modelId="{A06BC533-E117-44C3-A818-DC5A8481DE8F}" type="presParOf" srcId="{9E316053-86AA-427C-B057-E6EEDDDA0B8D}" destId="{CE644270-D508-4CB3-AEB8-9F41D57DE87D}" srcOrd="0" destOrd="0" presId="urn:microsoft.com/office/officeart/2005/8/layout/bProcess3"/>
    <dgm:cxn modelId="{A7D31151-4865-44D2-94DD-F20352FDD58B}" type="presParOf" srcId="{7781F036-B761-42E9-8AB7-2C48C3432606}" destId="{3AB31ACD-86CC-4E27-B4FC-0CB390FEB2C5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B19B57-5624-4AA4-B914-1E45CF6719A5}" type="doc">
      <dgm:prSet loTypeId="urn:microsoft.com/office/officeart/2005/8/layout/cycle3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D81E9902-727D-4F86-A331-F9BD22182936}">
      <dgm:prSet phldrT="[文字]" custT="1"/>
      <dgm:spPr/>
      <dgm:t>
        <a:bodyPr/>
        <a:lstStyle/>
        <a:p>
          <a:r>
            <a:rPr lang="zh-TW" altLang="en-US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傾聽</a:t>
          </a:r>
          <a:r>
            <a:rPr lang="en-US" sz="2000" dirty="0" smtClean="0"/>
            <a:t>Listening</a:t>
          </a:r>
          <a:endParaRPr lang="zh-TW" altLang="en-US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1F9FC93-4820-4CE2-8D95-C495987D135E}" type="parTrans" cxnId="{F92F8E8C-10A2-4962-A3A9-CE063A210295}">
      <dgm:prSet/>
      <dgm:spPr/>
      <dgm:t>
        <a:bodyPr/>
        <a:lstStyle/>
        <a:p>
          <a:endParaRPr lang="zh-TW" altLang="en-US"/>
        </a:p>
      </dgm:t>
    </dgm:pt>
    <dgm:pt modelId="{A3A9B882-2E20-4E54-9C23-2C0D74226AA3}" type="sibTrans" cxnId="{F92F8E8C-10A2-4962-A3A9-CE063A210295}">
      <dgm:prSet/>
      <dgm:spPr/>
      <dgm:t>
        <a:bodyPr/>
        <a:lstStyle/>
        <a:p>
          <a:endParaRPr lang="zh-TW" altLang="en-US"/>
        </a:p>
      </dgm:t>
    </dgm:pt>
    <dgm:pt modelId="{27734130-3C4F-4CE9-8EA3-8D8FADD413A3}">
      <dgm:prSet phldrT="[文字]" custT="1"/>
      <dgm:spPr/>
      <dgm:t>
        <a:bodyPr/>
        <a:lstStyle/>
        <a:p>
          <a:r>
            <a:rPr lang="zh-TW" altLang="en-US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同理</a:t>
          </a:r>
          <a:r>
            <a:rPr lang="en-US" sz="2000" dirty="0" smtClean="0"/>
            <a:t>Empathy</a:t>
          </a:r>
          <a:endParaRPr lang="zh-TW" altLang="en-US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669FA83-9E59-4054-8C42-770EB8884AE6}" type="parTrans" cxnId="{29AB3593-7B5A-4308-9560-58418DCF0BA3}">
      <dgm:prSet/>
      <dgm:spPr/>
      <dgm:t>
        <a:bodyPr/>
        <a:lstStyle/>
        <a:p>
          <a:endParaRPr lang="zh-TW" altLang="en-US"/>
        </a:p>
      </dgm:t>
    </dgm:pt>
    <dgm:pt modelId="{90591B1A-2DD5-487D-B3DA-DBA3D498694F}" type="sibTrans" cxnId="{29AB3593-7B5A-4308-9560-58418DCF0BA3}">
      <dgm:prSet/>
      <dgm:spPr/>
      <dgm:t>
        <a:bodyPr/>
        <a:lstStyle/>
        <a:p>
          <a:endParaRPr lang="zh-TW" altLang="en-US"/>
        </a:p>
      </dgm:t>
    </dgm:pt>
    <dgm:pt modelId="{F56E5AD8-98FD-4AAE-8005-710D98DDB548}">
      <dgm:prSet phldrT="[文字]" custT="1"/>
      <dgm:spPr/>
      <dgm:t>
        <a:bodyPr/>
        <a:lstStyle/>
        <a:p>
          <a:r>
            <a:rPr lang="zh-TW" altLang="en-US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複述</a:t>
          </a:r>
          <a:r>
            <a:rPr lang="en-US" sz="1500" dirty="0" smtClean="0"/>
            <a:t>Repetition of the Complaints</a:t>
          </a:r>
          <a:endParaRPr lang="zh-TW" altLang="en-US" sz="15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3B9B98-695C-4F07-B90D-8B106182DFF5}" type="parTrans" cxnId="{3AF3A5C8-66EA-40C5-AED3-72380B779B39}">
      <dgm:prSet/>
      <dgm:spPr/>
      <dgm:t>
        <a:bodyPr/>
        <a:lstStyle/>
        <a:p>
          <a:endParaRPr lang="zh-TW" altLang="en-US"/>
        </a:p>
      </dgm:t>
    </dgm:pt>
    <dgm:pt modelId="{0313BA70-5624-4CE1-8DA8-84190ACE0281}" type="sibTrans" cxnId="{3AF3A5C8-66EA-40C5-AED3-72380B779B39}">
      <dgm:prSet/>
      <dgm:spPr/>
      <dgm:t>
        <a:bodyPr/>
        <a:lstStyle/>
        <a:p>
          <a:endParaRPr lang="zh-TW" altLang="en-US"/>
        </a:p>
      </dgm:t>
    </dgm:pt>
    <dgm:pt modelId="{CDE04076-A40E-4B71-94AC-41DDC036A613}">
      <dgm:prSet phldrT="[文字]" custT="1"/>
      <dgm:spPr/>
      <dgm:t>
        <a:bodyPr/>
        <a:lstStyle/>
        <a:p>
          <a:r>
            <a:rPr lang="zh-TW" altLang="en-US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提問</a:t>
          </a:r>
          <a:r>
            <a:rPr lang="en-US" sz="1700" dirty="0" smtClean="0"/>
            <a:t>Question Asking</a:t>
          </a:r>
          <a:endParaRPr lang="zh-TW" altLang="en-US" sz="17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C25706C-2039-4253-9382-CFF6760611F1}" type="parTrans" cxnId="{BC60A792-28FB-47EC-89EB-B8068B4C89F6}">
      <dgm:prSet/>
      <dgm:spPr/>
      <dgm:t>
        <a:bodyPr/>
        <a:lstStyle/>
        <a:p>
          <a:endParaRPr lang="zh-TW" altLang="en-US"/>
        </a:p>
      </dgm:t>
    </dgm:pt>
    <dgm:pt modelId="{906BE575-F77E-45A8-ABF5-288106752EBA}" type="sibTrans" cxnId="{BC60A792-28FB-47EC-89EB-B8068B4C89F6}">
      <dgm:prSet/>
      <dgm:spPr/>
      <dgm:t>
        <a:bodyPr/>
        <a:lstStyle/>
        <a:p>
          <a:endParaRPr lang="zh-TW" altLang="en-US"/>
        </a:p>
      </dgm:t>
    </dgm:pt>
    <dgm:pt modelId="{929907A6-38D8-4800-B0AC-B06BE4672F98}">
      <dgm:prSet phldrT="[文字]" custT="1"/>
      <dgm:spPr/>
      <dgm:t>
        <a:bodyPr/>
        <a:lstStyle/>
        <a:p>
          <a:r>
            <a:rPr lang="zh-TW" altLang="en-US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溝通</a:t>
          </a:r>
          <a:r>
            <a:rPr lang="en-US" sz="1700" dirty="0" smtClean="0"/>
            <a:t>Communication</a:t>
          </a:r>
          <a:endParaRPr lang="zh-TW" altLang="en-US" sz="17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332704A-9184-4278-914F-B455D934A015}" type="parTrans" cxnId="{7B290CDE-C64C-4F47-AE94-D9691E48FE8E}">
      <dgm:prSet/>
      <dgm:spPr/>
      <dgm:t>
        <a:bodyPr/>
        <a:lstStyle/>
        <a:p>
          <a:endParaRPr lang="zh-TW" altLang="en-US"/>
        </a:p>
      </dgm:t>
    </dgm:pt>
    <dgm:pt modelId="{42DB8118-F3E5-4945-8146-ECA3C755064A}" type="sibTrans" cxnId="{7B290CDE-C64C-4F47-AE94-D9691E48FE8E}">
      <dgm:prSet/>
      <dgm:spPr/>
      <dgm:t>
        <a:bodyPr/>
        <a:lstStyle/>
        <a:p>
          <a:endParaRPr lang="zh-TW" altLang="en-US"/>
        </a:p>
      </dgm:t>
    </dgm:pt>
    <dgm:pt modelId="{F63D0A02-2BC3-414B-8816-E8A7825D1553}" type="pres">
      <dgm:prSet presAssocID="{46B19B57-5624-4AA4-B914-1E45CF6719A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0F1758B-8B6B-4C2D-88D9-EF71A81A05AA}" type="pres">
      <dgm:prSet presAssocID="{46B19B57-5624-4AA4-B914-1E45CF6719A5}" presName="cycle" presStyleCnt="0"/>
      <dgm:spPr/>
    </dgm:pt>
    <dgm:pt modelId="{9C220A6C-76BB-4512-A053-413422C7A82E}" type="pres">
      <dgm:prSet presAssocID="{D81E9902-727D-4F86-A331-F9BD22182936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697C6D1-C1B5-4666-89A7-CF906EBC5A6E}" type="pres">
      <dgm:prSet presAssocID="{A3A9B882-2E20-4E54-9C23-2C0D74226AA3}" presName="sibTransFirstNode" presStyleLbl="bgShp" presStyleIdx="0" presStyleCnt="1"/>
      <dgm:spPr/>
      <dgm:t>
        <a:bodyPr/>
        <a:lstStyle/>
        <a:p>
          <a:endParaRPr lang="zh-TW" altLang="en-US"/>
        </a:p>
      </dgm:t>
    </dgm:pt>
    <dgm:pt modelId="{B6C05516-DA82-4AA8-B547-B20102566471}" type="pres">
      <dgm:prSet presAssocID="{27734130-3C4F-4CE9-8EA3-8D8FADD413A3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6AE618-1504-4ADF-963B-61038D9414D8}" type="pres">
      <dgm:prSet presAssocID="{F56E5AD8-98FD-4AAE-8005-710D98DDB548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0FE2F3-A2D6-411F-BFDC-871DDC4B9C01}" type="pres">
      <dgm:prSet presAssocID="{CDE04076-A40E-4B71-94AC-41DDC036A613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B79EED5-C5B6-4A64-A5EA-A2267E7E6387}" type="pres">
      <dgm:prSet presAssocID="{929907A6-38D8-4800-B0AC-B06BE4672F98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B99EC41-6477-4FE9-80BA-2328D5DA20C8}" type="presOf" srcId="{A3A9B882-2E20-4E54-9C23-2C0D74226AA3}" destId="{8697C6D1-C1B5-4666-89A7-CF906EBC5A6E}" srcOrd="0" destOrd="0" presId="urn:microsoft.com/office/officeart/2005/8/layout/cycle3"/>
    <dgm:cxn modelId="{56D593DA-95E8-407E-AEE5-42C077A0F038}" type="presOf" srcId="{27734130-3C4F-4CE9-8EA3-8D8FADD413A3}" destId="{B6C05516-DA82-4AA8-B547-B20102566471}" srcOrd="0" destOrd="0" presId="urn:microsoft.com/office/officeart/2005/8/layout/cycle3"/>
    <dgm:cxn modelId="{77CACF58-BB62-47DC-8C8F-B048E864398A}" type="presOf" srcId="{929907A6-38D8-4800-B0AC-B06BE4672F98}" destId="{AB79EED5-C5B6-4A64-A5EA-A2267E7E6387}" srcOrd="0" destOrd="0" presId="urn:microsoft.com/office/officeart/2005/8/layout/cycle3"/>
    <dgm:cxn modelId="{E04FD6BD-F8B3-4C0C-9CCF-375DF3D4939F}" type="presOf" srcId="{CDE04076-A40E-4B71-94AC-41DDC036A613}" destId="{9A0FE2F3-A2D6-411F-BFDC-871DDC4B9C01}" srcOrd="0" destOrd="0" presId="urn:microsoft.com/office/officeart/2005/8/layout/cycle3"/>
    <dgm:cxn modelId="{F0F4E145-FDFC-42F5-95F2-38DBE58DE2B2}" type="presOf" srcId="{46B19B57-5624-4AA4-B914-1E45CF6719A5}" destId="{F63D0A02-2BC3-414B-8816-E8A7825D1553}" srcOrd="0" destOrd="0" presId="urn:microsoft.com/office/officeart/2005/8/layout/cycle3"/>
    <dgm:cxn modelId="{29AB3593-7B5A-4308-9560-58418DCF0BA3}" srcId="{46B19B57-5624-4AA4-B914-1E45CF6719A5}" destId="{27734130-3C4F-4CE9-8EA3-8D8FADD413A3}" srcOrd="1" destOrd="0" parTransId="{D669FA83-9E59-4054-8C42-770EB8884AE6}" sibTransId="{90591B1A-2DD5-487D-B3DA-DBA3D498694F}"/>
    <dgm:cxn modelId="{7B290CDE-C64C-4F47-AE94-D9691E48FE8E}" srcId="{46B19B57-5624-4AA4-B914-1E45CF6719A5}" destId="{929907A6-38D8-4800-B0AC-B06BE4672F98}" srcOrd="4" destOrd="0" parTransId="{D332704A-9184-4278-914F-B455D934A015}" sibTransId="{42DB8118-F3E5-4945-8146-ECA3C755064A}"/>
    <dgm:cxn modelId="{BC60A792-28FB-47EC-89EB-B8068B4C89F6}" srcId="{46B19B57-5624-4AA4-B914-1E45CF6719A5}" destId="{CDE04076-A40E-4B71-94AC-41DDC036A613}" srcOrd="3" destOrd="0" parTransId="{4C25706C-2039-4253-9382-CFF6760611F1}" sibTransId="{906BE575-F77E-45A8-ABF5-288106752EBA}"/>
    <dgm:cxn modelId="{0E9B6FD8-B807-405E-B0B0-FAC645D71AEE}" type="presOf" srcId="{F56E5AD8-98FD-4AAE-8005-710D98DDB548}" destId="{CB6AE618-1504-4ADF-963B-61038D9414D8}" srcOrd="0" destOrd="0" presId="urn:microsoft.com/office/officeart/2005/8/layout/cycle3"/>
    <dgm:cxn modelId="{F92F8E8C-10A2-4962-A3A9-CE063A210295}" srcId="{46B19B57-5624-4AA4-B914-1E45CF6719A5}" destId="{D81E9902-727D-4F86-A331-F9BD22182936}" srcOrd="0" destOrd="0" parTransId="{A1F9FC93-4820-4CE2-8D95-C495987D135E}" sibTransId="{A3A9B882-2E20-4E54-9C23-2C0D74226AA3}"/>
    <dgm:cxn modelId="{1A6879C5-490C-4133-90A5-8E3893911283}" type="presOf" srcId="{D81E9902-727D-4F86-A331-F9BD22182936}" destId="{9C220A6C-76BB-4512-A053-413422C7A82E}" srcOrd="0" destOrd="0" presId="urn:microsoft.com/office/officeart/2005/8/layout/cycle3"/>
    <dgm:cxn modelId="{3AF3A5C8-66EA-40C5-AED3-72380B779B39}" srcId="{46B19B57-5624-4AA4-B914-1E45CF6719A5}" destId="{F56E5AD8-98FD-4AAE-8005-710D98DDB548}" srcOrd="2" destOrd="0" parTransId="{9F3B9B98-695C-4F07-B90D-8B106182DFF5}" sibTransId="{0313BA70-5624-4CE1-8DA8-84190ACE0281}"/>
    <dgm:cxn modelId="{B41ACC7C-D59A-41B8-AA64-57CE8BDFA193}" type="presParOf" srcId="{F63D0A02-2BC3-414B-8816-E8A7825D1553}" destId="{90F1758B-8B6B-4C2D-88D9-EF71A81A05AA}" srcOrd="0" destOrd="0" presId="urn:microsoft.com/office/officeart/2005/8/layout/cycle3"/>
    <dgm:cxn modelId="{BBA126CA-3345-4758-92E5-E5D69127F7F6}" type="presParOf" srcId="{90F1758B-8B6B-4C2D-88D9-EF71A81A05AA}" destId="{9C220A6C-76BB-4512-A053-413422C7A82E}" srcOrd="0" destOrd="0" presId="urn:microsoft.com/office/officeart/2005/8/layout/cycle3"/>
    <dgm:cxn modelId="{5B34E7B1-764D-4A48-9135-DF62F7158DC5}" type="presParOf" srcId="{90F1758B-8B6B-4C2D-88D9-EF71A81A05AA}" destId="{8697C6D1-C1B5-4666-89A7-CF906EBC5A6E}" srcOrd="1" destOrd="0" presId="urn:microsoft.com/office/officeart/2005/8/layout/cycle3"/>
    <dgm:cxn modelId="{FA7433A4-8F81-4E8E-83D7-0DAAC85F3BF9}" type="presParOf" srcId="{90F1758B-8B6B-4C2D-88D9-EF71A81A05AA}" destId="{B6C05516-DA82-4AA8-B547-B20102566471}" srcOrd="2" destOrd="0" presId="urn:microsoft.com/office/officeart/2005/8/layout/cycle3"/>
    <dgm:cxn modelId="{5EE6697D-546E-4D2C-8E76-C2FC77B6CFA1}" type="presParOf" srcId="{90F1758B-8B6B-4C2D-88D9-EF71A81A05AA}" destId="{CB6AE618-1504-4ADF-963B-61038D9414D8}" srcOrd="3" destOrd="0" presId="urn:microsoft.com/office/officeart/2005/8/layout/cycle3"/>
    <dgm:cxn modelId="{3EBA5EC1-7108-44D6-90DD-6EB4FC6E7115}" type="presParOf" srcId="{90F1758B-8B6B-4C2D-88D9-EF71A81A05AA}" destId="{9A0FE2F3-A2D6-411F-BFDC-871DDC4B9C01}" srcOrd="4" destOrd="0" presId="urn:microsoft.com/office/officeart/2005/8/layout/cycle3"/>
    <dgm:cxn modelId="{79102D15-4698-497A-A78B-DCB572034835}" type="presParOf" srcId="{90F1758B-8B6B-4C2D-88D9-EF71A81A05AA}" destId="{AB79EED5-C5B6-4A64-A5EA-A2267E7E6387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BC5C8E-BD6B-4D96-A18E-689F593B9FD0}" type="doc">
      <dgm:prSet loTypeId="urn:microsoft.com/office/officeart/2005/8/layout/hProcess9" loCatId="process" qsTypeId="urn:microsoft.com/office/officeart/2005/8/quickstyle/3d3" qsCatId="3D" csTypeId="urn:microsoft.com/office/officeart/2005/8/colors/colorful3" csCatId="colorful" phldr="1"/>
      <dgm:spPr/>
    </dgm:pt>
    <dgm:pt modelId="{07C934C7-6D76-49A4-A5CB-38706F629862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專心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E71CC91-983A-440A-98D5-C51C406DFC00}" type="parTrans" cxnId="{F718F4A7-9FC6-4BAE-A63E-7C6B8F77C65E}">
      <dgm:prSet/>
      <dgm:spPr/>
      <dgm:t>
        <a:bodyPr/>
        <a:lstStyle/>
        <a:p>
          <a:endParaRPr lang="zh-TW" altLang="en-US"/>
        </a:p>
      </dgm:t>
    </dgm:pt>
    <dgm:pt modelId="{F77E2F3C-6176-4A3F-A836-5C97D42037D0}" type="sibTrans" cxnId="{F718F4A7-9FC6-4BAE-A63E-7C6B8F77C65E}">
      <dgm:prSet/>
      <dgm:spPr/>
      <dgm:t>
        <a:bodyPr/>
        <a:lstStyle/>
        <a:p>
          <a:endParaRPr lang="zh-TW" altLang="en-US"/>
        </a:p>
      </dgm:t>
    </dgm:pt>
    <dgm:pt modelId="{D00B81A1-A128-4F86-B5B0-355D10CC0504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理解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14AAA4F-58E7-4702-B9EC-C3B003694A07}" type="parTrans" cxnId="{687021AA-6101-4473-8E57-83EFD54ECB49}">
      <dgm:prSet/>
      <dgm:spPr/>
      <dgm:t>
        <a:bodyPr/>
        <a:lstStyle/>
        <a:p>
          <a:endParaRPr lang="zh-TW" altLang="en-US"/>
        </a:p>
      </dgm:t>
    </dgm:pt>
    <dgm:pt modelId="{D7DB530F-8B76-4207-B7D4-CCCF058D128F}" type="sibTrans" cxnId="{687021AA-6101-4473-8E57-83EFD54ECB49}">
      <dgm:prSet/>
      <dgm:spPr/>
      <dgm:t>
        <a:bodyPr/>
        <a:lstStyle/>
        <a:p>
          <a:endParaRPr lang="zh-TW" altLang="en-US"/>
        </a:p>
      </dgm:t>
    </dgm:pt>
    <dgm:pt modelId="{FE857F83-6815-4C2E-A5A9-84560C819391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回饋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1AE8ECA-88F1-48F5-A854-075E8DE9ADCC}" type="parTrans" cxnId="{D8529044-3447-43EB-9E77-53DFD58A1BCE}">
      <dgm:prSet/>
      <dgm:spPr/>
      <dgm:t>
        <a:bodyPr/>
        <a:lstStyle/>
        <a:p>
          <a:endParaRPr lang="zh-TW" altLang="en-US"/>
        </a:p>
      </dgm:t>
    </dgm:pt>
    <dgm:pt modelId="{440F4BE9-77F2-4F1E-BA61-32EB96509C6C}" type="sibTrans" cxnId="{D8529044-3447-43EB-9E77-53DFD58A1BCE}">
      <dgm:prSet/>
      <dgm:spPr/>
      <dgm:t>
        <a:bodyPr/>
        <a:lstStyle/>
        <a:p>
          <a:endParaRPr lang="zh-TW" altLang="en-US"/>
        </a:p>
      </dgm:t>
    </dgm:pt>
    <dgm:pt modelId="{02C2380C-26B2-4C5C-A3AC-9447426FBDEA}" type="pres">
      <dgm:prSet presAssocID="{A3BC5C8E-BD6B-4D96-A18E-689F593B9FD0}" presName="CompostProcess" presStyleCnt="0">
        <dgm:presLayoutVars>
          <dgm:dir/>
          <dgm:resizeHandles val="exact"/>
        </dgm:presLayoutVars>
      </dgm:prSet>
      <dgm:spPr/>
    </dgm:pt>
    <dgm:pt modelId="{EE1B09C3-CAB2-4855-8240-A54D4C96D056}" type="pres">
      <dgm:prSet presAssocID="{A3BC5C8E-BD6B-4D96-A18E-689F593B9FD0}" presName="arrow" presStyleLbl="bgShp" presStyleIdx="0" presStyleCnt="1" custLinFactNeighborX="-20874" custLinFactNeighborY="23422"/>
      <dgm:spPr/>
    </dgm:pt>
    <dgm:pt modelId="{2F253286-0E6F-4FC5-BAC3-3EA86DCCBEDD}" type="pres">
      <dgm:prSet presAssocID="{A3BC5C8E-BD6B-4D96-A18E-689F593B9FD0}" presName="linearProcess" presStyleCnt="0"/>
      <dgm:spPr/>
    </dgm:pt>
    <dgm:pt modelId="{B785F5C2-08DD-42F9-8E67-BAE5017D9386}" type="pres">
      <dgm:prSet presAssocID="{07C934C7-6D76-49A4-A5CB-38706F62986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6A4028-B794-4999-A4A2-EBA47372E830}" type="pres">
      <dgm:prSet presAssocID="{F77E2F3C-6176-4A3F-A836-5C97D42037D0}" presName="sibTrans" presStyleCnt="0"/>
      <dgm:spPr/>
    </dgm:pt>
    <dgm:pt modelId="{920AD013-BC32-4C8C-86FE-2BCE7B924EA8}" type="pres">
      <dgm:prSet presAssocID="{D00B81A1-A128-4F86-B5B0-355D10CC050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090E71B-56AA-4797-8125-D958FBB40652}" type="pres">
      <dgm:prSet presAssocID="{D7DB530F-8B76-4207-B7D4-CCCF058D128F}" presName="sibTrans" presStyleCnt="0"/>
      <dgm:spPr/>
    </dgm:pt>
    <dgm:pt modelId="{5B6BBD01-F77E-4F28-8DC6-3FDB3CEEB930}" type="pres">
      <dgm:prSet presAssocID="{FE857F83-6815-4C2E-A5A9-84560C81939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8529044-3447-43EB-9E77-53DFD58A1BCE}" srcId="{A3BC5C8E-BD6B-4D96-A18E-689F593B9FD0}" destId="{FE857F83-6815-4C2E-A5A9-84560C819391}" srcOrd="2" destOrd="0" parTransId="{A1AE8ECA-88F1-48F5-A854-075E8DE9ADCC}" sibTransId="{440F4BE9-77F2-4F1E-BA61-32EB96509C6C}"/>
    <dgm:cxn modelId="{45611CC8-0A53-4C75-88BE-D9E75115E32E}" type="presOf" srcId="{A3BC5C8E-BD6B-4D96-A18E-689F593B9FD0}" destId="{02C2380C-26B2-4C5C-A3AC-9447426FBDEA}" srcOrd="0" destOrd="0" presId="urn:microsoft.com/office/officeart/2005/8/layout/hProcess9"/>
    <dgm:cxn modelId="{631E1EF5-D173-4E03-900F-0C0DB2E1CF68}" type="presOf" srcId="{07C934C7-6D76-49A4-A5CB-38706F629862}" destId="{B785F5C2-08DD-42F9-8E67-BAE5017D9386}" srcOrd="0" destOrd="0" presId="urn:microsoft.com/office/officeart/2005/8/layout/hProcess9"/>
    <dgm:cxn modelId="{687021AA-6101-4473-8E57-83EFD54ECB49}" srcId="{A3BC5C8E-BD6B-4D96-A18E-689F593B9FD0}" destId="{D00B81A1-A128-4F86-B5B0-355D10CC0504}" srcOrd="1" destOrd="0" parTransId="{214AAA4F-58E7-4702-B9EC-C3B003694A07}" sibTransId="{D7DB530F-8B76-4207-B7D4-CCCF058D128F}"/>
    <dgm:cxn modelId="{8B60C1B2-B1D1-46ED-BFBF-3277587D2E5F}" type="presOf" srcId="{D00B81A1-A128-4F86-B5B0-355D10CC0504}" destId="{920AD013-BC32-4C8C-86FE-2BCE7B924EA8}" srcOrd="0" destOrd="0" presId="urn:microsoft.com/office/officeart/2005/8/layout/hProcess9"/>
    <dgm:cxn modelId="{F718F4A7-9FC6-4BAE-A63E-7C6B8F77C65E}" srcId="{A3BC5C8E-BD6B-4D96-A18E-689F593B9FD0}" destId="{07C934C7-6D76-49A4-A5CB-38706F629862}" srcOrd="0" destOrd="0" parTransId="{4E71CC91-983A-440A-98D5-C51C406DFC00}" sibTransId="{F77E2F3C-6176-4A3F-A836-5C97D42037D0}"/>
    <dgm:cxn modelId="{D2053A33-FCE0-4A46-ADA8-DD2EB51D9165}" type="presOf" srcId="{FE857F83-6815-4C2E-A5A9-84560C819391}" destId="{5B6BBD01-F77E-4F28-8DC6-3FDB3CEEB930}" srcOrd="0" destOrd="0" presId="urn:microsoft.com/office/officeart/2005/8/layout/hProcess9"/>
    <dgm:cxn modelId="{1437B559-D3EE-4E10-AF86-148E0BE7A1AC}" type="presParOf" srcId="{02C2380C-26B2-4C5C-A3AC-9447426FBDEA}" destId="{EE1B09C3-CAB2-4855-8240-A54D4C96D056}" srcOrd="0" destOrd="0" presId="urn:microsoft.com/office/officeart/2005/8/layout/hProcess9"/>
    <dgm:cxn modelId="{DA54CF7A-5206-493F-B658-3B2C2CB312BC}" type="presParOf" srcId="{02C2380C-26B2-4C5C-A3AC-9447426FBDEA}" destId="{2F253286-0E6F-4FC5-BAC3-3EA86DCCBEDD}" srcOrd="1" destOrd="0" presId="urn:microsoft.com/office/officeart/2005/8/layout/hProcess9"/>
    <dgm:cxn modelId="{A766E4DB-7020-4613-9105-7BE4C30024C4}" type="presParOf" srcId="{2F253286-0E6F-4FC5-BAC3-3EA86DCCBEDD}" destId="{B785F5C2-08DD-42F9-8E67-BAE5017D9386}" srcOrd="0" destOrd="0" presId="urn:microsoft.com/office/officeart/2005/8/layout/hProcess9"/>
    <dgm:cxn modelId="{52A8071F-3B27-47F7-BFE7-17EF07C6BDE4}" type="presParOf" srcId="{2F253286-0E6F-4FC5-BAC3-3EA86DCCBEDD}" destId="{0A6A4028-B794-4999-A4A2-EBA47372E830}" srcOrd="1" destOrd="0" presId="urn:microsoft.com/office/officeart/2005/8/layout/hProcess9"/>
    <dgm:cxn modelId="{B4C0E8BC-2A57-467E-A77E-43B59BC9DE7C}" type="presParOf" srcId="{2F253286-0E6F-4FC5-BAC3-3EA86DCCBEDD}" destId="{920AD013-BC32-4C8C-86FE-2BCE7B924EA8}" srcOrd="2" destOrd="0" presId="urn:microsoft.com/office/officeart/2005/8/layout/hProcess9"/>
    <dgm:cxn modelId="{F9707CEC-4640-49F6-AC31-F611BDE6BFBF}" type="presParOf" srcId="{2F253286-0E6F-4FC5-BAC3-3EA86DCCBEDD}" destId="{8090E71B-56AA-4797-8125-D958FBB40652}" srcOrd="3" destOrd="0" presId="urn:microsoft.com/office/officeart/2005/8/layout/hProcess9"/>
    <dgm:cxn modelId="{CCC6036D-7711-4B98-8B92-0F9CC80E4E62}" type="presParOf" srcId="{2F253286-0E6F-4FC5-BAC3-3EA86DCCBEDD}" destId="{5B6BBD01-F77E-4F28-8DC6-3FDB3CEEB93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5789B0-B7AC-4CBE-B7E0-4B6B7A22D95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D0A86618-06E1-4D62-99B9-3A8D45209E25}">
      <dgm:prSet phldrT="[文字]" custT="1"/>
      <dgm:spPr/>
      <dgm:t>
        <a:bodyPr/>
        <a:lstStyle/>
        <a:p>
          <a:r>
            <a:rPr lang="zh-TW" altLang="en-US" sz="6000" b="1" dirty="0" smtClean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專心</a:t>
          </a:r>
          <a:endParaRPr lang="zh-TW" altLang="en-US" sz="6000" b="1" dirty="0">
            <a:solidFill>
              <a:schemeClr val="accent4">
                <a:lumMod val="7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F3DADE0-7E6C-43F0-AD4A-E105ECC820F4}" type="parTrans" cxnId="{45D24224-CF36-4D3A-9A93-0B4D45AC9D7D}">
      <dgm:prSet/>
      <dgm:spPr/>
      <dgm:t>
        <a:bodyPr/>
        <a:lstStyle/>
        <a:p>
          <a:endParaRPr lang="zh-TW" altLang="en-US"/>
        </a:p>
      </dgm:t>
    </dgm:pt>
    <dgm:pt modelId="{76CA8643-1614-4A7C-8F0E-2748CABD9ADD}" type="sibTrans" cxnId="{45D24224-CF36-4D3A-9A93-0B4D45AC9D7D}">
      <dgm:prSet/>
      <dgm:spPr/>
      <dgm:t>
        <a:bodyPr/>
        <a:lstStyle/>
        <a:p>
          <a:endParaRPr lang="zh-TW" altLang="en-US"/>
        </a:p>
      </dgm:t>
    </dgm:pt>
    <dgm:pt modelId="{393CE459-2684-4B0D-BADE-6F5A02E7801E}">
      <dgm:prSet phldrT="[文字]" custT="1"/>
      <dgm:spPr/>
      <dgm:t>
        <a:bodyPr/>
        <a:lstStyle/>
        <a:p>
          <a:r>
            <a:rPr lang="zh-TW" altLang="en-US" sz="4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思考不集中</a:t>
          </a:r>
          <a:endParaRPr lang="zh-TW" altLang="en-US" sz="4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25CA929-3260-41E7-8B29-CCD6487868E0}" type="parTrans" cxnId="{E75E0DF8-0982-4A60-BC9A-E3871041E779}">
      <dgm:prSet/>
      <dgm:spPr/>
      <dgm:t>
        <a:bodyPr/>
        <a:lstStyle/>
        <a:p>
          <a:endParaRPr lang="zh-TW" altLang="en-US"/>
        </a:p>
      </dgm:t>
    </dgm:pt>
    <dgm:pt modelId="{EF1162F3-138D-48CA-966C-548904562D4A}" type="sibTrans" cxnId="{E75E0DF8-0982-4A60-BC9A-E3871041E779}">
      <dgm:prSet/>
      <dgm:spPr/>
      <dgm:t>
        <a:bodyPr/>
        <a:lstStyle/>
        <a:p>
          <a:endParaRPr lang="zh-TW" altLang="en-US"/>
        </a:p>
      </dgm:t>
    </dgm:pt>
    <dgm:pt modelId="{1F7F1E6A-06F1-4C33-879F-271A21C36D40}">
      <dgm:prSet phldrT="[文字]" custT="1"/>
      <dgm:spPr/>
      <dgm:t>
        <a:bodyPr/>
        <a:lstStyle/>
        <a:p>
          <a:r>
            <a:rPr lang="zh-TW" altLang="en-US" sz="4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未停止手邊工作</a:t>
          </a:r>
          <a:endParaRPr lang="zh-TW" altLang="en-US" sz="4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C0FCF5F-1392-48A4-91FB-F6F1BB378041}" type="parTrans" cxnId="{EAC506D8-D445-4C66-943E-9F8DFF65BF84}">
      <dgm:prSet/>
      <dgm:spPr/>
      <dgm:t>
        <a:bodyPr/>
        <a:lstStyle/>
        <a:p>
          <a:endParaRPr lang="zh-TW" altLang="en-US"/>
        </a:p>
      </dgm:t>
    </dgm:pt>
    <dgm:pt modelId="{7F35E81E-8270-4517-8108-C5C1B920E5EA}" type="sibTrans" cxnId="{EAC506D8-D445-4C66-943E-9F8DFF65BF84}">
      <dgm:prSet/>
      <dgm:spPr/>
      <dgm:t>
        <a:bodyPr/>
        <a:lstStyle/>
        <a:p>
          <a:endParaRPr lang="zh-TW" altLang="en-US"/>
        </a:p>
      </dgm:t>
    </dgm:pt>
    <dgm:pt modelId="{23482D65-8D55-419F-9240-EF0D2C7105B3}">
      <dgm:prSet phldrT="[文字]" custT="1"/>
      <dgm:spPr/>
      <dgm:t>
        <a:bodyPr/>
        <a:lstStyle/>
        <a:p>
          <a:r>
            <a:rPr lang="zh-TW" altLang="en-US" sz="4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刻版印象</a:t>
          </a:r>
          <a:endParaRPr lang="zh-TW" altLang="en-US" sz="4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0F002BF-7E56-40F6-8688-8E2710901728}" type="parTrans" cxnId="{AC242F6C-97CF-4CCD-838A-84BF323E994F}">
      <dgm:prSet/>
      <dgm:spPr/>
      <dgm:t>
        <a:bodyPr/>
        <a:lstStyle/>
        <a:p>
          <a:endParaRPr lang="zh-TW" altLang="en-US"/>
        </a:p>
      </dgm:t>
    </dgm:pt>
    <dgm:pt modelId="{BAEC5D11-1487-4B9A-8FB7-036B425BEAD7}" type="sibTrans" cxnId="{AC242F6C-97CF-4CCD-838A-84BF323E994F}">
      <dgm:prSet/>
      <dgm:spPr/>
      <dgm:t>
        <a:bodyPr/>
        <a:lstStyle/>
        <a:p>
          <a:endParaRPr lang="zh-TW" altLang="en-US"/>
        </a:p>
      </dgm:t>
    </dgm:pt>
    <dgm:pt modelId="{B2BD8B1C-2882-4DE5-81CB-D1F7E70DF8D5}" type="pres">
      <dgm:prSet presAssocID="{7A5789B0-B7AC-4CBE-B7E0-4B6B7A22D95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71491A0E-F515-4A3A-804B-9A55C9F3547C}" type="pres">
      <dgm:prSet presAssocID="{D0A86618-06E1-4D62-99B9-3A8D45209E25}" presName="thickLine" presStyleLbl="alignNode1" presStyleIdx="0" presStyleCnt="1"/>
      <dgm:spPr/>
    </dgm:pt>
    <dgm:pt modelId="{8006B7FB-F1A7-4D99-8C4F-E0AA7B071B0E}" type="pres">
      <dgm:prSet presAssocID="{D0A86618-06E1-4D62-99B9-3A8D45209E25}" presName="horz1" presStyleCnt="0"/>
      <dgm:spPr/>
    </dgm:pt>
    <dgm:pt modelId="{FAFF3791-1311-48C6-B7FF-BF353F127EFF}" type="pres">
      <dgm:prSet presAssocID="{D0A86618-06E1-4D62-99B9-3A8D45209E25}" presName="tx1" presStyleLbl="revTx" presStyleIdx="0" presStyleCnt="4"/>
      <dgm:spPr/>
      <dgm:t>
        <a:bodyPr/>
        <a:lstStyle/>
        <a:p>
          <a:endParaRPr lang="zh-TW" altLang="en-US"/>
        </a:p>
      </dgm:t>
    </dgm:pt>
    <dgm:pt modelId="{41126C4B-487D-4B65-8C35-7F594441F09C}" type="pres">
      <dgm:prSet presAssocID="{D0A86618-06E1-4D62-99B9-3A8D45209E25}" presName="vert1" presStyleCnt="0"/>
      <dgm:spPr/>
    </dgm:pt>
    <dgm:pt modelId="{F5D2F84B-DE9C-4F24-B772-A198E4567879}" type="pres">
      <dgm:prSet presAssocID="{393CE459-2684-4B0D-BADE-6F5A02E7801E}" presName="vertSpace2a" presStyleCnt="0"/>
      <dgm:spPr/>
    </dgm:pt>
    <dgm:pt modelId="{912AD3AB-A5F6-495D-BEBE-39388589019A}" type="pres">
      <dgm:prSet presAssocID="{393CE459-2684-4B0D-BADE-6F5A02E7801E}" presName="horz2" presStyleCnt="0"/>
      <dgm:spPr/>
    </dgm:pt>
    <dgm:pt modelId="{FCE21674-BA91-49ED-8F99-E5B2C4F23183}" type="pres">
      <dgm:prSet presAssocID="{393CE459-2684-4B0D-BADE-6F5A02E7801E}" presName="horzSpace2" presStyleCnt="0"/>
      <dgm:spPr/>
    </dgm:pt>
    <dgm:pt modelId="{8A726101-72BD-4E0B-95E8-BE78E9AF8348}" type="pres">
      <dgm:prSet presAssocID="{393CE459-2684-4B0D-BADE-6F5A02E7801E}" presName="tx2" presStyleLbl="revTx" presStyleIdx="1" presStyleCnt="4"/>
      <dgm:spPr/>
      <dgm:t>
        <a:bodyPr/>
        <a:lstStyle/>
        <a:p>
          <a:endParaRPr lang="zh-TW" altLang="en-US"/>
        </a:p>
      </dgm:t>
    </dgm:pt>
    <dgm:pt modelId="{B6DA652C-583A-4079-8F20-FC2BA887FB28}" type="pres">
      <dgm:prSet presAssocID="{393CE459-2684-4B0D-BADE-6F5A02E7801E}" presName="vert2" presStyleCnt="0"/>
      <dgm:spPr/>
    </dgm:pt>
    <dgm:pt modelId="{D5387FAA-9026-4EA9-A7F5-B23B86382727}" type="pres">
      <dgm:prSet presAssocID="{393CE459-2684-4B0D-BADE-6F5A02E7801E}" presName="thinLine2b" presStyleLbl="callout" presStyleIdx="0" presStyleCnt="3"/>
      <dgm:spPr/>
    </dgm:pt>
    <dgm:pt modelId="{548452B1-03D2-4B1C-BDA2-497178B8B8BB}" type="pres">
      <dgm:prSet presAssocID="{393CE459-2684-4B0D-BADE-6F5A02E7801E}" presName="vertSpace2b" presStyleCnt="0"/>
      <dgm:spPr/>
    </dgm:pt>
    <dgm:pt modelId="{4C24D2FE-1629-49E8-A4DE-E4BF73BB2C50}" type="pres">
      <dgm:prSet presAssocID="{1F7F1E6A-06F1-4C33-879F-271A21C36D40}" presName="horz2" presStyleCnt="0"/>
      <dgm:spPr/>
    </dgm:pt>
    <dgm:pt modelId="{88CEA2BB-FEA6-4CB0-9C68-4B678847E704}" type="pres">
      <dgm:prSet presAssocID="{1F7F1E6A-06F1-4C33-879F-271A21C36D40}" presName="horzSpace2" presStyleCnt="0"/>
      <dgm:spPr/>
    </dgm:pt>
    <dgm:pt modelId="{CF18CFAD-012B-4D8C-9F4E-ED28982FFE92}" type="pres">
      <dgm:prSet presAssocID="{1F7F1E6A-06F1-4C33-879F-271A21C36D40}" presName="tx2" presStyleLbl="revTx" presStyleIdx="2" presStyleCnt="4"/>
      <dgm:spPr/>
      <dgm:t>
        <a:bodyPr/>
        <a:lstStyle/>
        <a:p>
          <a:endParaRPr lang="zh-TW" altLang="en-US"/>
        </a:p>
      </dgm:t>
    </dgm:pt>
    <dgm:pt modelId="{1F9E3EA1-8D86-4F1C-ABE5-75F1F0C98116}" type="pres">
      <dgm:prSet presAssocID="{1F7F1E6A-06F1-4C33-879F-271A21C36D40}" presName="vert2" presStyleCnt="0"/>
      <dgm:spPr/>
    </dgm:pt>
    <dgm:pt modelId="{CC1CEF62-52C9-417E-ACDF-EFFAC96D5723}" type="pres">
      <dgm:prSet presAssocID="{1F7F1E6A-06F1-4C33-879F-271A21C36D40}" presName="thinLine2b" presStyleLbl="callout" presStyleIdx="1" presStyleCnt="3"/>
      <dgm:spPr/>
    </dgm:pt>
    <dgm:pt modelId="{49042CC4-86F0-4222-977D-BCC56583FB63}" type="pres">
      <dgm:prSet presAssocID="{1F7F1E6A-06F1-4C33-879F-271A21C36D40}" presName="vertSpace2b" presStyleCnt="0"/>
      <dgm:spPr/>
    </dgm:pt>
    <dgm:pt modelId="{AB62D5D8-3FF1-4701-A953-36D3E2EDB60C}" type="pres">
      <dgm:prSet presAssocID="{23482D65-8D55-419F-9240-EF0D2C7105B3}" presName="horz2" presStyleCnt="0"/>
      <dgm:spPr/>
    </dgm:pt>
    <dgm:pt modelId="{5F18B327-E53F-484F-9052-777B1E7FC3FD}" type="pres">
      <dgm:prSet presAssocID="{23482D65-8D55-419F-9240-EF0D2C7105B3}" presName="horzSpace2" presStyleCnt="0"/>
      <dgm:spPr/>
    </dgm:pt>
    <dgm:pt modelId="{C1EA209F-7C4B-42BF-BCF8-630986F8ADE9}" type="pres">
      <dgm:prSet presAssocID="{23482D65-8D55-419F-9240-EF0D2C7105B3}" presName="tx2" presStyleLbl="revTx" presStyleIdx="3" presStyleCnt="4"/>
      <dgm:spPr/>
      <dgm:t>
        <a:bodyPr/>
        <a:lstStyle/>
        <a:p>
          <a:endParaRPr lang="zh-TW" altLang="en-US"/>
        </a:p>
      </dgm:t>
    </dgm:pt>
    <dgm:pt modelId="{FF1501F0-74C0-4B51-AA8C-DD9C1E894D26}" type="pres">
      <dgm:prSet presAssocID="{23482D65-8D55-419F-9240-EF0D2C7105B3}" presName="vert2" presStyleCnt="0"/>
      <dgm:spPr/>
    </dgm:pt>
    <dgm:pt modelId="{8C4B9690-1F8B-4A7E-A348-2DC41E61783D}" type="pres">
      <dgm:prSet presAssocID="{23482D65-8D55-419F-9240-EF0D2C7105B3}" presName="thinLine2b" presStyleLbl="callout" presStyleIdx="2" presStyleCnt="3"/>
      <dgm:spPr/>
    </dgm:pt>
    <dgm:pt modelId="{3DA680A9-760D-4C0C-9EB6-3DC60A465313}" type="pres">
      <dgm:prSet presAssocID="{23482D65-8D55-419F-9240-EF0D2C7105B3}" presName="vertSpace2b" presStyleCnt="0"/>
      <dgm:spPr/>
    </dgm:pt>
  </dgm:ptLst>
  <dgm:cxnLst>
    <dgm:cxn modelId="{EA2856DA-F50B-4132-9909-558E7D4AAB07}" type="presOf" srcId="{7A5789B0-B7AC-4CBE-B7E0-4B6B7A22D95E}" destId="{B2BD8B1C-2882-4DE5-81CB-D1F7E70DF8D5}" srcOrd="0" destOrd="0" presId="urn:microsoft.com/office/officeart/2008/layout/LinedList"/>
    <dgm:cxn modelId="{45D24224-CF36-4D3A-9A93-0B4D45AC9D7D}" srcId="{7A5789B0-B7AC-4CBE-B7E0-4B6B7A22D95E}" destId="{D0A86618-06E1-4D62-99B9-3A8D45209E25}" srcOrd="0" destOrd="0" parTransId="{1F3DADE0-7E6C-43F0-AD4A-E105ECC820F4}" sibTransId="{76CA8643-1614-4A7C-8F0E-2748CABD9ADD}"/>
    <dgm:cxn modelId="{EAC506D8-D445-4C66-943E-9F8DFF65BF84}" srcId="{D0A86618-06E1-4D62-99B9-3A8D45209E25}" destId="{1F7F1E6A-06F1-4C33-879F-271A21C36D40}" srcOrd="1" destOrd="0" parTransId="{CC0FCF5F-1392-48A4-91FB-F6F1BB378041}" sibTransId="{7F35E81E-8270-4517-8108-C5C1B920E5EA}"/>
    <dgm:cxn modelId="{CADD4A59-61F0-44E9-84E6-3C647F6495BA}" type="presOf" srcId="{393CE459-2684-4B0D-BADE-6F5A02E7801E}" destId="{8A726101-72BD-4E0B-95E8-BE78E9AF8348}" srcOrd="0" destOrd="0" presId="urn:microsoft.com/office/officeart/2008/layout/LinedList"/>
    <dgm:cxn modelId="{AC242F6C-97CF-4CCD-838A-84BF323E994F}" srcId="{D0A86618-06E1-4D62-99B9-3A8D45209E25}" destId="{23482D65-8D55-419F-9240-EF0D2C7105B3}" srcOrd="2" destOrd="0" parTransId="{A0F002BF-7E56-40F6-8688-8E2710901728}" sibTransId="{BAEC5D11-1487-4B9A-8FB7-036B425BEAD7}"/>
    <dgm:cxn modelId="{DF07615A-9BC2-4F4C-AAA6-EFF6B6ED5E90}" type="presOf" srcId="{23482D65-8D55-419F-9240-EF0D2C7105B3}" destId="{C1EA209F-7C4B-42BF-BCF8-630986F8ADE9}" srcOrd="0" destOrd="0" presId="urn:microsoft.com/office/officeart/2008/layout/LinedList"/>
    <dgm:cxn modelId="{6A66C634-D72F-4C41-881D-954F5973D680}" type="presOf" srcId="{D0A86618-06E1-4D62-99B9-3A8D45209E25}" destId="{FAFF3791-1311-48C6-B7FF-BF353F127EFF}" srcOrd="0" destOrd="0" presId="urn:microsoft.com/office/officeart/2008/layout/LinedList"/>
    <dgm:cxn modelId="{8BC80813-30B3-4298-8949-B90794935262}" type="presOf" srcId="{1F7F1E6A-06F1-4C33-879F-271A21C36D40}" destId="{CF18CFAD-012B-4D8C-9F4E-ED28982FFE92}" srcOrd="0" destOrd="0" presId="urn:microsoft.com/office/officeart/2008/layout/LinedList"/>
    <dgm:cxn modelId="{E75E0DF8-0982-4A60-BC9A-E3871041E779}" srcId="{D0A86618-06E1-4D62-99B9-3A8D45209E25}" destId="{393CE459-2684-4B0D-BADE-6F5A02E7801E}" srcOrd="0" destOrd="0" parTransId="{025CA929-3260-41E7-8B29-CCD6487868E0}" sibTransId="{EF1162F3-138D-48CA-966C-548904562D4A}"/>
    <dgm:cxn modelId="{072F1D6D-71C5-45C7-BFCB-4A1E7572FB1D}" type="presParOf" srcId="{B2BD8B1C-2882-4DE5-81CB-D1F7E70DF8D5}" destId="{71491A0E-F515-4A3A-804B-9A55C9F3547C}" srcOrd="0" destOrd="0" presId="urn:microsoft.com/office/officeart/2008/layout/LinedList"/>
    <dgm:cxn modelId="{48E0BFCC-99BE-431A-A778-10A4954D0715}" type="presParOf" srcId="{B2BD8B1C-2882-4DE5-81CB-D1F7E70DF8D5}" destId="{8006B7FB-F1A7-4D99-8C4F-E0AA7B071B0E}" srcOrd="1" destOrd="0" presId="urn:microsoft.com/office/officeart/2008/layout/LinedList"/>
    <dgm:cxn modelId="{49551BE5-FBE3-47EF-B3CB-32B65BB346C5}" type="presParOf" srcId="{8006B7FB-F1A7-4D99-8C4F-E0AA7B071B0E}" destId="{FAFF3791-1311-48C6-B7FF-BF353F127EFF}" srcOrd="0" destOrd="0" presId="urn:microsoft.com/office/officeart/2008/layout/LinedList"/>
    <dgm:cxn modelId="{9FB7533B-F65D-4AD2-9F15-3ACA2113E578}" type="presParOf" srcId="{8006B7FB-F1A7-4D99-8C4F-E0AA7B071B0E}" destId="{41126C4B-487D-4B65-8C35-7F594441F09C}" srcOrd="1" destOrd="0" presId="urn:microsoft.com/office/officeart/2008/layout/LinedList"/>
    <dgm:cxn modelId="{C7BD004E-1A22-4C85-8989-78E867D70CCD}" type="presParOf" srcId="{41126C4B-487D-4B65-8C35-7F594441F09C}" destId="{F5D2F84B-DE9C-4F24-B772-A198E4567879}" srcOrd="0" destOrd="0" presId="urn:microsoft.com/office/officeart/2008/layout/LinedList"/>
    <dgm:cxn modelId="{477A9BA0-FFBC-47F9-82A8-ED28B30108AA}" type="presParOf" srcId="{41126C4B-487D-4B65-8C35-7F594441F09C}" destId="{912AD3AB-A5F6-495D-BEBE-39388589019A}" srcOrd="1" destOrd="0" presId="urn:microsoft.com/office/officeart/2008/layout/LinedList"/>
    <dgm:cxn modelId="{FD2219FB-C528-4920-8B87-92EB2015631D}" type="presParOf" srcId="{912AD3AB-A5F6-495D-BEBE-39388589019A}" destId="{FCE21674-BA91-49ED-8F99-E5B2C4F23183}" srcOrd="0" destOrd="0" presId="urn:microsoft.com/office/officeart/2008/layout/LinedList"/>
    <dgm:cxn modelId="{D6AD0A89-AD43-43E5-8A91-41EEA79A015A}" type="presParOf" srcId="{912AD3AB-A5F6-495D-BEBE-39388589019A}" destId="{8A726101-72BD-4E0B-95E8-BE78E9AF8348}" srcOrd="1" destOrd="0" presId="urn:microsoft.com/office/officeart/2008/layout/LinedList"/>
    <dgm:cxn modelId="{23916730-200C-4DC1-BC9B-FCC3642EF811}" type="presParOf" srcId="{912AD3AB-A5F6-495D-BEBE-39388589019A}" destId="{B6DA652C-583A-4079-8F20-FC2BA887FB28}" srcOrd="2" destOrd="0" presId="urn:microsoft.com/office/officeart/2008/layout/LinedList"/>
    <dgm:cxn modelId="{03B324E7-E2AB-4C90-A129-E70F625434AA}" type="presParOf" srcId="{41126C4B-487D-4B65-8C35-7F594441F09C}" destId="{D5387FAA-9026-4EA9-A7F5-B23B86382727}" srcOrd="2" destOrd="0" presId="urn:microsoft.com/office/officeart/2008/layout/LinedList"/>
    <dgm:cxn modelId="{9E1F0585-B8C9-4ED1-A9B5-45D63B5A5457}" type="presParOf" srcId="{41126C4B-487D-4B65-8C35-7F594441F09C}" destId="{548452B1-03D2-4B1C-BDA2-497178B8B8BB}" srcOrd="3" destOrd="0" presId="urn:microsoft.com/office/officeart/2008/layout/LinedList"/>
    <dgm:cxn modelId="{928F5BA1-25C1-4918-8ADD-68B1E141E296}" type="presParOf" srcId="{41126C4B-487D-4B65-8C35-7F594441F09C}" destId="{4C24D2FE-1629-49E8-A4DE-E4BF73BB2C50}" srcOrd="4" destOrd="0" presId="urn:microsoft.com/office/officeart/2008/layout/LinedList"/>
    <dgm:cxn modelId="{A0445B57-C823-465B-A271-C293A5988A02}" type="presParOf" srcId="{4C24D2FE-1629-49E8-A4DE-E4BF73BB2C50}" destId="{88CEA2BB-FEA6-4CB0-9C68-4B678847E704}" srcOrd="0" destOrd="0" presId="urn:microsoft.com/office/officeart/2008/layout/LinedList"/>
    <dgm:cxn modelId="{6C16FF9A-7677-4AF3-BCFB-958EAA3684D9}" type="presParOf" srcId="{4C24D2FE-1629-49E8-A4DE-E4BF73BB2C50}" destId="{CF18CFAD-012B-4D8C-9F4E-ED28982FFE92}" srcOrd="1" destOrd="0" presId="urn:microsoft.com/office/officeart/2008/layout/LinedList"/>
    <dgm:cxn modelId="{33BDF791-5A5F-4652-AC46-9146F82E46B5}" type="presParOf" srcId="{4C24D2FE-1629-49E8-A4DE-E4BF73BB2C50}" destId="{1F9E3EA1-8D86-4F1C-ABE5-75F1F0C98116}" srcOrd="2" destOrd="0" presId="urn:microsoft.com/office/officeart/2008/layout/LinedList"/>
    <dgm:cxn modelId="{E967E81A-A13B-494E-BB5A-A8CECF16AAF1}" type="presParOf" srcId="{41126C4B-487D-4B65-8C35-7F594441F09C}" destId="{CC1CEF62-52C9-417E-ACDF-EFFAC96D5723}" srcOrd="5" destOrd="0" presId="urn:microsoft.com/office/officeart/2008/layout/LinedList"/>
    <dgm:cxn modelId="{0D3515A7-8AD5-4533-8E78-B7868341B72A}" type="presParOf" srcId="{41126C4B-487D-4B65-8C35-7F594441F09C}" destId="{49042CC4-86F0-4222-977D-BCC56583FB63}" srcOrd="6" destOrd="0" presId="urn:microsoft.com/office/officeart/2008/layout/LinedList"/>
    <dgm:cxn modelId="{72A68A1D-6AE2-423E-8CA9-7C8C4AF307E5}" type="presParOf" srcId="{41126C4B-487D-4B65-8C35-7F594441F09C}" destId="{AB62D5D8-3FF1-4701-A953-36D3E2EDB60C}" srcOrd="7" destOrd="0" presId="urn:microsoft.com/office/officeart/2008/layout/LinedList"/>
    <dgm:cxn modelId="{5CF62355-6C39-453B-A167-F4F2C31BF98F}" type="presParOf" srcId="{AB62D5D8-3FF1-4701-A953-36D3E2EDB60C}" destId="{5F18B327-E53F-484F-9052-777B1E7FC3FD}" srcOrd="0" destOrd="0" presId="urn:microsoft.com/office/officeart/2008/layout/LinedList"/>
    <dgm:cxn modelId="{AD7F8202-09E6-498E-A90B-97457C732B59}" type="presParOf" srcId="{AB62D5D8-3FF1-4701-A953-36D3E2EDB60C}" destId="{C1EA209F-7C4B-42BF-BCF8-630986F8ADE9}" srcOrd="1" destOrd="0" presId="urn:microsoft.com/office/officeart/2008/layout/LinedList"/>
    <dgm:cxn modelId="{A81218C2-7805-48E6-B18C-FF5391213CFF}" type="presParOf" srcId="{AB62D5D8-3FF1-4701-A953-36D3E2EDB60C}" destId="{FF1501F0-74C0-4B51-AA8C-DD9C1E894D26}" srcOrd="2" destOrd="0" presId="urn:microsoft.com/office/officeart/2008/layout/LinedList"/>
    <dgm:cxn modelId="{3E35D877-81DC-4174-A348-6F5C3BCAB477}" type="presParOf" srcId="{41126C4B-487D-4B65-8C35-7F594441F09C}" destId="{8C4B9690-1F8B-4A7E-A348-2DC41E61783D}" srcOrd="8" destOrd="0" presId="urn:microsoft.com/office/officeart/2008/layout/LinedList"/>
    <dgm:cxn modelId="{471B7456-9051-482E-A417-C443168C0599}" type="presParOf" srcId="{41126C4B-487D-4B65-8C35-7F594441F09C}" destId="{3DA680A9-760D-4C0C-9EB6-3DC60A46531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C7DE13-0807-4FDD-A523-622673B07FC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C24AA5A-6195-43F7-BE9E-6098523C14BC}">
      <dgm:prSet phldrT="[文字]" custT="1"/>
      <dgm:spPr/>
      <dgm:t>
        <a:bodyPr/>
        <a:lstStyle/>
        <a:p>
          <a:r>
            <a:rPr lang="zh-TW" altLang="en-US" sz="6000" b="1" dirty="0" smtClean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理解</a:t>
          </a:r>
          <a:endParaRPr lang="zh-TW" altLang="en-US" sz="6000" b="1" dirty="0">
            <a:solidFill>
              <a:schemeClr val="accent4">
                <a:lumMod val="7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DE49CB5-AC84-4EA1-B12A-7AAB00148A8E}" type="parTrans" cxnId="{D028D7C4-C9BD-4B7C-A789-BF0E74C3A7D2}">
      <dgm:prSet/>
      <dgm:spPr/>
      <dgm:t>
        <a:bodyPr/>
        <a:lstStyle/>
        <a:p>
          <a:endParaRPr lang="zh-TW" altLang="en-US"/>
        </a:p>
      </dgm:t>
    </dgm:pt>
    <dgm:pt modelId="{4B929A52-167B-461A-B5F9-317036CFEE55}" type="sibTrans" cxnId="{D028D7C4-C9BD-4B7C-A789-BF0E74C3A7D2}">
      <dgm:prSet/>
      <dgm:spPr/>
      <dgm:t>
        <a:bodyPr/>
        <a:lstStyle/>
        <a:p>
          <a:endParaRPr lang="zh-TW" altLang="en-US"/>
        </a:p>
      </dgm:t>
    </dgm:pt>
    <dgm:pt modelId="{44027526-0BD9-434F-8FBC-78C2B97264FE}">
      <dgm:prSet phldrT="[文字]" custT="1"/>
      <dgm:spPr/>
      <dgm:t>
        <a:bodyPr/>
        <a:lstStyle/>
        <a:p>
          <a:r>
            <a:rPr lang="zh-TW" altLang="en-US" sz="4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角色固著</a:t>
          </a:r>
          <a:endParaRPr lang="zh-TW" altLang="en-US" sz="4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48CCE02-1C70-43B3-B4F0-79DD17EE20BA}" type="parTrans" cxnId="{CAFCDE87-A58E-4976-B8AC-30B7FC77004E}">
      <dgm:prSet/>
      <dgm:spPr/>
      <dgm:t>
        <a:bodyPr/>
        <a:lstStyle/>
        <a:p>
          <a:endParaRPr lang="zh-TW" altLang="en-US"/>
        </a:p>
      </dgm:t>
    </dgm:pt>
    <dgm:pt modelId="{3F3BD1E8-89DC-40E7-BF53-571143EE1EB2}" type="sibTrans" cxnId="{CAFCDE87-A58E-4976-B8AC-30B7FC77004E}">
      <dgm:prSet/>
      <dgm:spPr/>
      <dgm:t>
        <a:bodyPr/>
        <a:lstStyle/>
        <a:p>
          <a:endParaRPr lang="zh-TW" altLang="en-US"/>
        </a:p>
      </dgm:t>
    </dgm:pt>
    <dgm:pt modelId="{0B6A9B83-988E-4908-A589-858A8D4F82F6}">
      <dgm:prSet phldrT="[文字]" custT="1"/>
      <dgm:spPr/>
      <dgm:t>
        <a:bodyPr/>
        <a:lstStyle/>
        <a:p>
          <a:r>
            <a:rPr lang="zh-TW" altLang="en-US" sz="4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錯失良機</a:t>
          </a:r>
          <a:endParaRPr lang="zh-TW" altLang="en-US" sz="4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9DDAB0-A619-46F4-A45C-8F09DBC3F27D}" type="parTrans" cxnId="{11FFD753-01EB-4340-9822-018427B08ACB}">
      <dgm:prSet/>
      <dgm:spPr/>
      <dgm:t>
        <a:bodyPr/>
        <a:lstStyle/>
        <a:p>
          <a:endParaRPr lang="zh-TW" altLang="en-US"/>
        </a:p>
      </dgm:t>
    </dgm:pt>
    <dgm:pt modelId="{9B26491E-4710-4602-BDA3-B3C084F7345C}" type="sibTrans" cxnId="{11FFD753-01EB-4340-9822-018427B08ACB}">
      <dgm:prSet/>
      <dgm:spPr/>
      <dgm:t>
        <a:bodyPr/>
        <a:lstStyle/>
        <a:p>
          <a:endParaRPr lang="zh-TW" altLang="en-US"/>
        </a:p>
      </dgm:t>
    </dgm:pt>
    <dgm:pt modelId="{43B951B8-9DD8-4891-A11F-A478AFDDA761}">
      <dgm:prSet phldrT="[文字]" custT="1"/>
      <dgm:spPr/>
      <dgm:t>
        <a:bodyPr/>
        <a:lstStyle/>
        <a:p>
          <a:r>
            <a:rPr lang="zh-TW" altLang="en-US" sz="4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文字解讀</a:t>
          </a:r>
          <a:endParaRPr lang="zh-TW" altLang="en-US" sz="4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77A64A7-96B5-4B24-B32A-9090A7CFE86F}" type="parTrans" cxnId="{C19BB0CA-04C5-48FF-8974-8D2341D1BC71}">
      <dgm:prSet/>
      <dgm:spPr/>
      <dgm:t>
        <a:bodyPr/>
        <a:lstStyle/>
        <a:p>
          <a:endParaRPr lang="zh-TW" altLang="en-US"/>
        </a:p>
      </dgm:t>
    </dgm:pt>
    <dgm:pt modelId="{E463CA62-34E3-4ECE-B6C4-0DC4A2CA6F5C}" type="sibTrans" cxnId="{C19BB0CA-04C5-48FF-8974-8D2341D1BC71}">
      <dgm:prSet/>
      <dgm:spPr/>
      <dgm:t>
        <a:bodyPr/>
        <a:lstStyle/>
        <a:p>
          <a:endParaRPr lang="zh-TW" altLang="en-US"/>
        </a:p>
      </dgm:t>
    </dgm:pt>
    <dgm:pt modelId="{485C0BBF-81CC-4FFD-A54A-61626532D4E3}" type="pres">
      <dgm:prSet presAssocID="{D5C7DE13-0807-4FDD-A523-622673B07FC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7EB0CA88-DED2-40E5-A5EA-2C24903169FA}" type="pres">
      <dgm:prSet presAssocID="{BC24AA5A-6195-43F7-BE9E-6098523C14BC}" presName="thickLine" presStyleLbl="alignNode1" presStyleIdx="0" presStyleCnt="1"/>
      <dgm:spPr/>
    </dgm:pt>
    <dgm:pt modelId="{5DEC9043-7C1A-4905-AF35-7C9736C55B54}" type="pres">
      <dgm:prSet presAssocID="{BC24AA5A-6195-43F7-BE9E-6098523C14BC}" presName="horz1" presStyleCnt="0"/>
      <dgm:spPr/>
    </dgm:pt>
    <dgm:pt modelId="{9A279B56-F787-41B9-9B2C-28BD6EB9E272}" type="pres">
      <dgm:prSet presAssocID="{BC24AA5A-6195-43F7-BE9E-6098523C14BC}" presName="tx1" presStyleLbl="revTx" presStyleIdx="0" presStyleCnt="4"/>
      <dgm:spPr/>
      <dgm:t>
        <a:bodyPr/>
        <a:lstStyle/>
        <a:p>
          <a:endParaRPr lang="zh-TW" altLang="en-US"/>
        </a:p>
      </dgm:t>
    </dgm:pt>
    <dgm:pt modelId="{6CD9CE8F-01EA-481D-9ED5-16081757B4B0}" type="pres">
      <dgm:prSet presAssocID="{BC24AA5A-6195-43F7-BE9E-6098523C14BC}" presName="vert1" presStyleCnt="0"/>
      <dgm:spPr/>
    </dgm:pt>
    <dgm:pt modelId="{F7EFE0DC-C235-41F4-9581-4AE825804780}" type="pres">
      <dgm:prSet presAssocID="{44027526-0BD9-434F-8FBC-78C2B97264FE}" presName="vertSpace2a" presStyleCnt="0"/>
      <dgm:spPr/>
    </dgm:pt>
    <dgm:pt modelId="{5F4DE81F-8A1F-468F-BAFB-BD050F7FEA80}" type="pres">
      <dgm:prSet presAssocID="{44027526-0BD9-434F-8FBC-78C2B97264FE}" presName="horz2" presStyleCnt="0"/>
      <dgm:spPr/>
    </dgm:pt>
    <dgm:pt modelId="{E468CE2F-E1D3-4F95-83BD-B4D13DF42E60}" type="pres">
      <dgm:prSet presAssocID="{44027526-0BD9-434F-8FBC-78C2B97264FE}" presName="horzSpace2" presStyleCnt="0"/>
      <dgm:spPr/>
    </dgm:pt>
    <dgm:pt modelId="{821AD4B4-E751-4DAE-B3B0-4AEA014BF7B2}" type="pres">
      <dgm:prSet presAssocID="{44027526-0BD9-434F-8FBC-78C2B97264FE}" presName="tx2" presStyleLbl="revTx" presStyleIdx="1" presStyleCnt="4"/>
      <dgm:spPr/>
      <dgm:t>
        <a:bodyPr/>
        <a:lstStyle/>
        <a:p>
          <a:endParaRPr lang="zh-TW" altLang="en-US"/>
        </a:p>
      </dgm:t>
    </dgm:pt>
    <dgm:pt modelId="{6E4319C7-E9E8-43C4-A1BC-3C6C65C91D08}" type="pres">
      <dgm:prSet presAssocID="{44027526-0BD9-434F-8FBC-78C2B97264FE}" presName="vert2" presStyleCnt="0"/>
      <dgm:spPr/>
    </dgm:pt>
    <dgm:pt modelId="{7812B2D7-5CE7-4E33-897B-5367EEC84183}" type="pres">
      <dgm:prSet presAssocID="{44027526-0BD9-434F-8FBC-78C2B97264FE}" presName="thinLine2b" presStyleLbl="callout" presStyleIdx="0" presStyleCnt="3"/>
      <dgm:spPr/>
    </dgm:pt>
    <dgm:pt modelId="{905F9993-6690-4495-A027-516F4A58958C}" type="pres">
      <dgm:prSet presAssocID="{44027526-0BD9-434F-8FBC-78C2B97264FE}" presName="vertSpace2b" presStyleCnt="0"/>
      <dgm:spPr/>
    </dgm:pt>
    <dgm:pt modelId="{343591BF-5C57-4474-9A3E-9BF311E1F313}" type="pres">
      <dgm:prSet presAssocID="{0B6A9B83-988E-4908-A589-858A8D4F82F6}" presName="horz2" presStyleCnt="0"/>
      <dgm:spPr/>
    </dgm:pt>
    <dgm:pt modelId="{93744063-F4BE-43B8-87D5-50B7FF3291D1}" type="pres">
      <dgm:prSet presAssocID="{0B6A9B83-988E-4908-A589-858A8D4F82F6}" presName="horzSpace2" presStyleCnt="0"/>
      <dgm:spPr/>
    </dgm:pt>
    <dgm:pt modelId="{FDFC5142-3C59-46C0-B94D-45B82A7114FA}" type="pres">
      <dgm:prSet presAssocID="{0B6A9B83-988E-4908-A589-858A8D4F82F6}" presName="tx2" presStyleLbl="revTx" presStyleIdx="2" presStyleCnt="4"/>
      <dgm:spPr/>
      <dgm:t>
        <a:bodyPr/>
        <a:lstStyle/>
        <a:p>
          <a:endParaRPr lang="zh-TW" altLang="en-US"/>
        </a:p>
      </dgm:t>
    </dgm:pt>
    <dgm:pt modelId="{59B4CCA2-B1EB-46F2-8FEC-8B5AA9B68039}" type="pres">
      <dgm:prSet presAssocID="{0B6A9B83-988E-4908-A589-858A8D4F82F6}" presName="vert2" presStyleCnt="0"/>
      <dgm:spPr/>
    </dgm:pt>
    <dgm:pt modelId="{21B6FAC9-1131-472B-88EE-25B170D5C5F0}" type="pres">
      <dgm:prSet presAssocID="{0B6A9B83-988E-4908-A589-858A8D4F82F6}" presName="thinLine2b" presStyleLbl="callout" presStyleIdx="1" presStyleCnt="3"/>
      <dgm:spPr/>
    </dgm:pt>
    <dgm:pt modelId="{3F92D10B-94F7-46AF-970E-28CCBA53EBF5}" type="pres">
      <dgm:prSet presAssocID="{0B6A9B83-988E-4908-A589-858A8D4F82F6}" presName="vertSpace2b" presStyleCnt="0"/>
      <dgm:spPr/>
    </dgm:pt>
    <dgm:pt modelId="{13C1DB8A-9FF3-4776-9A6F-BAA8A04E84D2}" type="pres">
      <dgm:prSet presAssocID="{43B951B8-9DD8-4891-A11F-A478AFDDA761}" presName="horz2" presStyleCnt="0"/>
      <dgm:spPr/>
    </dgm:pt>
    <dgm:pt modelId="{1491A6CC-0D48-4FBF-8088-34CE3BFBCB7E}" type="pres">
      <dgm:prSet presAssocID="{43B951B8-9DD8-4891-A11F-A478AFDDA761}" presName="horzSpace2" presStyleCnt="0"/>
      <dgm:spPr/>
    </dgm:pt>
    <dgm:pt modelId="{CAABEA66-37B0-4A89-9495-95E6CFE5E834}" type="pres">
      <dgm:prSet presAssocID="{43B951B8-9DD8-4891-A11F-A478AFDDA761}" presName="tx2" presStyleLbl="revTx" presStyleIdx="3" presStyleCnt="4"/>
      <dgm:spPr/>
      <dgm:t>
        <a:bodyPr/>
        <a:lstStyle/>
        <a:p>
          <a:endParaRPr lang="zh-TW" altLang="en-US"/>
        </a:p>
      </dgm:t>
    </dgm:pt>
    <dgm:pt modelId="{A3B13C1F-453B-4DC1-AAC8-313F4BFE9693}" type="pres">
      <dgm:prSet presAssocID="{43B951B8-9DD8-4891-A11F-A478AFDDA761}" presName="vert2" presStyleCnt="0"/>
      <dgm:spPr/>
    </dgm:pt>
    <dgm:pt modelId="{36FF5C61-31A9-47ED-B52E-9198BE661A3A}" type="pres">
      <dgm:prSet presAssocID="{43B951B8-9DD8-4891-A11F-A478AFDDA761}" presName="thinLine2b" presStyleLbl="callout" presStyleIdx="2" presStyleCnt="3"/>
      <dgm:spPr/>
    </dgm:pt>
    <dgm:pt modelId="{4A110F48-957A-4A67-B860-9053F1DEDCCD}" type="pres">
      <dgm:prSet presAssocID="{43B951B8-9DD8-4891-A11F-A478AFDDA761}" presName="vertSpace2b" presStyleCnt="0"/>
      <dgm:spPr/>
    </dgm:pt>
  </dgm:ptLst>
  <dgm:cxnLst>
    <dgm:cxn modelId="{C19BB0CA-04C5-48FF-8974-8D2341D1BC71}" srcId="{BC24AA5A-6195-43F7-BE9E-6098523C14BC}" destId="{43B951B8-9DD8-4891-A11F-A478AFDDA761}" srcOrd="2" destOrd="0" parTransId="{477A64A7-96B5-4B24-B32A-9090A7CFE86F}" sibTransId="{E463CA62-34E3-4ECE-B6C4-0DC4A2CA6F5C}"/>
    <dgm:cxn modelId="{2AA39992-293D-4E0B-A021-D13C8239E8D9}" type="presOf" srcId="{D5C7DE13-0807-4FDD-A523-622673B07FCD}" destId="{485C0BBF-81CC-4FFD-A54A-61626532D4E3}" srcOrd="0" destOrd="0" presId="urn:microsoft.com/office/officeart/2008/layout/LinedList"/>
    <dgm:cxn modelId="{D028D7C4-C9BD-4B7C-A789-BF0E74C3A7D2}" srcId="{D5C7DE13-0807-4FDD-A523-622673B07FCD}" destId="{BC24AA5A-6195-43F7-BE9E-6098523C14BC}" srcOrd="0" destOrd="0" parTransId="{7DE49CB5-AC84-4EA1-B12A-7AAB00148A8E}" sibTransId="{4B929A52-167B-461A-B5F9-317036CFEE55}"/>
    <dgm:cxn modelId="{31A7AF61-9E0A-405F-8C13-2AED254F36A8}" type="presOf" srcId="{44027526-0BD9-434F-8FBC-78C2B97264FE}" destId="{821AD4B4-E751-4DAE-B3B0-4AEA014BF7B2}" srcOrd="0" destOrd="0" presId="urn:microsoft.com/office/officeart/2008/layout/LinedList"/>
    <dgm:cxn modelId="{290F4330-F49A-4DA0-9F8C-7BDD9D0A589D}" type="presOf" srcId="{43B951B8-9DD8-4891-A11F-A478AFDDA761}" destId="{CAABEA66-37B0-4A89-9495-95E6CFE5E834}" srcOrd="0" destOrd="0" presId="urn:microsoft.com/office/officeart/2008/layout/LinedList"/>
    <dgm:cxn modelId="{CAFCDE87-A58E-4976-B8AC-30B7FC77004E}" srcId="{BC24AA5A-6195-43F7-BE9E-6098523C14BC}" destId="{44027526-0BD9-434F-8FBC-78C2B97264FE}" srcOrd="0" destOrd="0" parTransId="{548CCE02-1C70-43B3-B4F0-79DD17EE20BA}" sibTransId="{3F3BD1E8-89DC-40E7-BF53-571143EE1EB2}"/>
    <dgm:cxn modelId="{BDF28CB7-55FE-4E35-9843-B4213FD6D9EF}" type="presOf" srcId="{BC24AA5A-6195-43F7-BE9E-6098523C14BC}" destId="{9A279B56-F787-41B9-9B2C-28BD6EB9E272}" srcOrd="0" destOrd="0" presId="urn:microsoft.com/office/officeart/2008/layout/LinedList"/>
    <dgm:cxn modelId="{11FFD753-01EB-4340-9822-018427B08ACB}" srcId="{BC24AA5A-6195-43F7-BE9E-6098523C14BC}" destId="{0B6A9B83-988E-4908-A589-858A8D4F82F6}" srcOrd="1" destOrd="0" parTransId="{B59DDAB0-A619-46F4-A45C-8F09DBC3F27D}" sibTransId="{9B26491E-4710-4602-BDA3-B3C084F7345C}"/>
    <dgm:cxn modelId="{CB07C566-8320-4757-AEA4-86F1610A8E9F}" type="presOf" srcId="{0B6A9B83-988E-4908-A589-858A8D4F82F6}" destId="{FDFC5142-3C59-46C0-B94D-45B82A7114FA}" srcOrd="0" destOrd="0" presId="urn:microsoft.com/office/officeart/2008/layout/LinedList"/>
    <dgm:cxn modelId="{6587F824-C62D-4AC9-8F05-A97D316C4485}" type="presParOf" srcId="{485C0BBF-81CC-4FFD-A54A-61626532D4E3}" destId="{7EB0CA88-DED2-40E5-A5EA-2C24903169FA}" srcOrd="0" destOrd="0" presId="urn:microsoft.com/office/officeart/2008/layout/LinedList"/>
    <dgm:cxn modelId="{89B7D1EF-6D06-45DE-9F25-C4B53D78B50B}" type="presParOf" srcId="{485C0BBF-81CC-4FFD-A54A-61626532D4E3}" destId="{5DEC9043-7C1A-4905-AF35-7C9736C55B54}" srcOrd="1" destOrd="0" presId="urn:microsoft.com/office/officeart/2008/layout/LinedList"/>
    <dgm:cxn modelId="{AF533BEF-8D06-4DAE-AD2F-CA45B2F1A74D}" type="presParOf" srcId="{5DEC9043-7C1A-4905-AF35-7C9736C55B54}" destId="{9A279B56-F787-41B9-9B2C-28BD6EB9E272}" srcOrd="0" destOrd="0" presId="urn:microsoft.com/office/officeart/2008/layout/LinedList"/>
    <dgm:cxn modelId="{A4000C64-A25D-4EB8-A75C-250C5DE965A0}" type="presParOf" srcId="{5DEC9043-7C1A-4905-AF35-7C9736C55B54}" destId="{6CD9CE8F-01EA-481D-9ED5-16081757B4B0}" srcOrd="1" destOrd="0" presId="urn:microsoft.com/office/officeart/2008/layout/LinedList"/>
    <dgm:cxn modelId="{7AA93668-4ECE-464C-8AB7-CC6BF2A2EE89}" type="presParOf" srcId="{6CD9CE8F-01EA-481D-9ED5-16081757B4B0}" destId="{F7EFE0DC-C235-41F4-9581-4AE825804780}" srcOrd="0" destOrd="0" presId="urn:microsoft.com/office/officeart/2008/layout/LinedList"/>
    <dgm:cxn modelId="{874680CC-382D-4F39-AB17-EE108F784B42}" type="presParOf" srcId="{6CD9CE8F-01EA-481D-9ED5-16081757B4B0}" destId="{5F4DE81F-8A1F-468F-BAFB-BD050F7FEA80}" srcOrd="1" destOrd="0" presId="urn:microsoft.com/office/officeart/2008/layout/LinedList"/>
    <dgm:cxn modelId="{A69EFA35-E17A-4A21-969E-D77857ED0847}" type="presParOf" srcId="{5F4DE81F-8A1F-468F-BAFB-BD050F7FEA80}" destId="{E468CE2F-E1D3-4F95-83BD-B4D13DF42E60}" srcOrd="0" destOrd="0" presId="urn:microsoft.com/office/officeart/2008/layout/LinedList"/>
    <dgm:cxn modelId="{EDE9909C-BB80-4930-A482-A23D8F7CD6D7}" type="presParOf" srcId="{5F4DE81F-8A1F-468F-BAFB-BD050F7FEA80}" destId="{821AD4B4-E751-4DAE-B3B0-4AEA014BF7B2}" srcOrd="1" destOrd="0" presId="urn:microsoft.com/office/officeart/2008/layout/LinedList"/>
    <dgm:cxn modelId="{FBFDF420-A8B2-401F-B7BC-3BC394DCFE0F}" type="presParOf" srcId="{5F4DE81F-8A1F-468F-BAFB-BD050F7FEA80}" destId="{6E4319C7-E9E8-43C4-A1BC-3C6C65C91D08}" srcOrd="2" destOrd="0" presId="urn:microsoft.com/office/officeart/2008/layout/LinedList"/>
    <dgm:cxn modelId="{31A26864-3D57-4ABA-AA24-D9948C510D31}" type="presParOf" srcId="{6CD9CE8F-01EA-481D-9ED5-16081757B4B0}" destId="{7812B2D7-5CE7-4E33-897B-5367EEC84183}" srcOrd="2" destOrd="0" presId="urn:microsoft.com/office/officeart/2008/layout/LinedList"/>
    <dgm:cxn modelId="{72BAF14A-CF69-4389-B7DF-155BEA254D9D}" type="presParOf" srcId="{6CD9CE8F-01EA-481D-9ED5-16081757B4B0}" destId="{905F9993-6690-4495-A027-516F4A58958C}" srcOrd="3" destOrd="0" presId="urn:microsoft.com/office/officeart/2008/layout/LinedList"/>
    <dgm:cxn modelId="{8CD483E5-64AF-4FC5-88D5-AF93F790AF96}" type="presParOf" srcId="{6CD9CE8F-01EA-481D-9ED5-16081757B4B0}" destId="{343591BF-5C57-4474-9A3E-9BF311E1F313}" srcOrd="4" destOrd="0" presId="urn:microsoft.com/office/officeart/2008/layout/LinedList"/>
    <dgm:cxn modelId="{24695E72-9506-4986-BCD8-8BD2AF60FF0A}" type="presParOf" srcId="{343591BF-5C57-4474-9A3E-9BF311E1F313}" destId="{93744063-F4BE-43B8-87D5-50B7FF3291D1}" srcOrd="0" destOrd="0" presId="urn:microsoft.com/office/officeart/2008/layout/LinedList"/>
    <dgm:cxn modelId="{5A040EA6-CD4E-4599-A8A7-4430D1516475}" type="presParOf" srcId="{343591BF-5C57-4474-9A3E-9BF311E1F313}" destId="{FDFC5142-3C59-46C0-B94D-45B82A7114FA}" srcOrd="1" destOrd="0" presId="urn:microsoft.com/office/officeart/2008/layout/LinedList"/>
    <dgm:cxn modelId="{CAE078FC-BD01-4417-9D2D-1D51F26FB9E1}" type="presParOf" srcId="{343591BF-5C57-4474-9A3E-9BF311E1F313}" destId="{59B4CCA2-B1EB-46F2-8FEC-8B5AA9B68039}" srcOrd="2" destOrd="0" presId="urn:microsoft.com/office/officeart/2008/layout/LinedList"/>
    <dgm:cxn modelId="{FB796049-C0AC-4D07-BB65-153B2878F74B}" type="presParOf" srcId="{6CD9CE8F-01EA-481D-9ED5-16081757B4B0}" destId="{21B6FAC9-1131-472B-88EE-25B170D5C5F0}" srcOrd="5" destOrd="0" presId="urn:microsoft.com/office/officeart/2008/layout/LinedList"/>
    <dgm:cxn modelId="{4C7442B2-EAA1-40FC-A232-D71CF45AF24E}" type="presParOf" srcId="{6CD9CE8F-01EA-481D-9ED5-16081757B4B0}" destId="{3F92D10B-94F7-46AF-970E-28CCBA53EBF5}" srcOrd="6" destOrd="0" presId="urn:microsoft.com/office/officeart/2008/layout/LinedList"/>
    <dgm:cxn modelId="{4082179D-4F50-46BE-BF74-557A7252AE53}" type="presParOf" srcId="{6CD9CE8F-01EA-481D-9ED5-16081757B4B0}" destId="{13C1DB8A-9FF3-4776-9A6F-BAA8A04E84D2}" srcOrd="7" destOrd="0" presId="urn:microsoft.com/office/officeart/2008/layout/LinedList"/>
    <dgm:cxn modelId="{9512D736-F67E-40BA-87BC-890BCD605DA6}" type="presParOf" srcId="{13C1DB8A-9FF3-4776-9A6F-BAA8A04E84D2}" destId="{1491A6CC-0D48-4FBF-8088-34CE3BFBCB7E}" srcOrd="0" destOrd="0" presId="urn:microsoft.com/office/officeart/2008/layout/LinedList"/>
    <dgm:cxn modelId="{D3AC04D0-8541-452A-9F84-7E4FC7F8F56D}" type="presParOf" srcId="{13C1DB8A-9FF3-4776-9A6F-BAA8A04E84D2}" destId="{CAABEA66-37B0-4A89-9495-95E6CFE5E834}" srcOrd="1" destOrd="0" presId="urn:microsoft.com/office/officeart/2008/layout/LinedList"/>
    <dgm:cxn modelId="{3FFF505A-085E-4EA7-9DBE-FB6D7BDA9F1E}" type="presParOf" srcId="{13C1DB8A-9FF3-4776-9A6F-BAA8A04E84D2}" destId="{A3B13C1F-453B-4DC1-AAC8-313F4BFE9693}" srcOrd="2" destOrd="0" presId="urn:microsoft.com/office/officeart/2008/layout/LinedList"/>
    <dgm:cxn modelId="{77523D27-06BA-4EA6-9CEC-11ECCE09C863}" type="presParOf" srcId="{6CD9CE8F-01EA-481D-9ED5-16081757B4B0}" destId="{36FF5C61-31A9-47ED-B52E-9198BE661A3A}" srcOrd="8" destOrd="0" presId="urn:microsoft.com/office/officeart/2008/layout/LinedList"/>
    <dgm:cxn modelId="{238EEA82-6806-4312-A237-7C1876A2881C}" type="presParOf" srcId="{6CD9CE8F-01EA-481D-9ED5-16081757B4B0}" destId="{4A110F48-957A-4A67-B860-9053F1DEDCC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796CA2-FE93-4305-AFC6-90933D5333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7DC80E4-65D9-411C-B38F-4183120FBB17}">
      <dgm:prSet phldrT="[文字]" custT="1"/>
      <dgm:spPr/>
      <dgm:t>
        <a:bodyPr/>
        <a:lstStyle/>
        <a:p>
          <a:r>
            <a:rPr lang="zh-TW" altLang="en-US" sz="6000" b="1" dirty="0" smtClean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回饋</a:t>
          </a:r>
          <a:endParaRPr lang="zh-TW" altLang="en-US" sz="6000" b="1" dirty="0">
            <a:solidFill>
              <a:schemeClr val="accent4">
                <a:lumMod val="7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E24C3BF-9DE4-4FA7-863D-3583CE8CE770}" type="parTrans" cxnId="{F62993DC-62F9-420A-9651-E77E181C7205}">
      <dgm:prSet/>
      <dgm:spPr/>
      <dgm:t>
        <a:bodyPr/>
        <a:lstStyle/>
        <a:p>
          <a:endParaRPr lang="zh-TW" altLang="en-US"/>
        </a:p>
      </dgm:t>
    </dgm:pt>
    <dgm:pt modelId="{18D8B106-BA48-4421-B826-EDF1293822C9}" type="sibTrans" cxnId="{F62993DC-62F9-420A-9651-E77E181C7205}">
      <dgm:prSet/>
      <dgm:spPr/>
      <dgm:t>
        <a:bodyPr/>
        <a:lstStyle/>
        <a:p>
          <a:endParaRPr lang="zh-TW" altLang="en-US"/>
        </a:p>
      </dgm:t>
    </dgm:pt>
    <dgm:pt modelId="{B0712FD7-3946-4192-82C6-CBC4B6E026BD}">
      <dgm:prSet phldrT="[文字]" custT="1"/>
      <dgm:spPr/>
      <dgm:t>
        <a:bodyPr/>
        <a:lstStyle/>
        <a:p>
          <a:r>
            <a:rPr lang="zh-TW" altLang="en-US" sz="4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眼神、肢體動作</a:t>
          </a:r>
          <a:endParaRPr lang="zh-TW" altLang="en-US" sz="4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0695B6-5D93-42DB-822D-F8F012F2BF32}" type="parTrans" cxnId="{4197EE66-BE84-4694-9FE7-014F30B36800}">
      <dgm:prSet/>
      <dgm:spPr/>
      <dgm:t>
        <a:bodyPr/>
        <a:lstStyle/>
        <a:p>
          <a:endParaRPr lang="zh-TW" altLang="en-US"/>
        </a:p>
      </dgm:t>
    </dgm:pt>
    <dgm:pt modelId="{517E9103-DE68-4AC9-9093-73D053B05216}" type="sibTrans" cxnId="{4197EE66-BE84-4694-9FE7-014F30B36800}">
      <dgm:prSet/>
      <dgm:spPr/>
      <dgm:t>
        <a:bodyPr/>
        <a:lstStyle/>
        <a:p>
          <a:endParaRPr lang="zh-TW" altLang="en-US"/>
        </a:p>
      </dgm:t>
    </dgm:pt>
    <dgm:pt modelId="{31BA26B3-95DE-4A30-BC54-E319325221ED}">
      <dgm:prSet phldrT="[文字]" custT="1"/>
      <dgm:spPr/>
      <dgm:t>
        <a:bodyPr/>
        <a:lstStyle/>
        <a:p>
          <a:r>
            <a:rPr lang="zh-TW" altLang="en-US" sz="4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言語回應</a:t>
          </a:r>
          <a:endParaRPr lang="zh-TW" altLang="en-US" sz="4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CB9DF31-FE10-4B7B-8254-0C4605FD5331}" type="parTrans" cxnId="{DD5BFF7F-1B0E-490B-97A4-C6E60627D1C0}">
      <dgm:prSet/>
      <dgm:spPr/>
      <dgm:t>
        <a:bodyPr/>
        <a:lstStyle/>
        <a:p>
          <a:endParaRPr lang="zh-TW" altLang="en-US"/>
        </a:p>
      </dgm:t>
    </dgm:pt>
    <dgm:pt modelId="{42A4DB93-F84E-4FDF-A8AD-6DA5A0CAE522}" type="sibTrans" cxnId="{DD5BFF7F-1B0E-490B-97A4-C6E60627D1C0}">
      <dgm:prSet/>
      <dgm:spPr/>
      <dgm:t>
        <a:bodyPr/>
        <a:lstStyle/>
        <a:p>
          <a:endParaRPr lang="zh-TW" altLang="en-US"/>
        </a:p>
      </dgm:t>
    </dgm:pt>
    <dgm:pt modelId="{0E4523FD-36D3-4791-897C-E14CC7328ED5}">
      <dgm:prSet phldrT="[文字]" custT="1"/>
      <dgm:spPr/>
      <dgm:t>
        <a:bodyPr/>
        <a:lstStyle/>
        <a:p>
          <a:r>
            <a:rPr lang="zh-TW" altLang="en-US" sz="4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思緒整理</a:t>
          </a:r>
          <a:endParaRPr lang="zh-TW" altLang="en-US" sz="4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D463343-70C5-4B95-9ED3-AC880255A0F1}" type="parTrans" cxnId="{FF164801-DCD7-407D-B77E-40C51881E92E}">
      <dgm:prSet/>
      <dgm:spPr/>
      <dgm:t>
        <a:bodyPr/>
        <a:lstStyle/>
        <a:p>
          <a:endParaRPr lang="zh-TW" altLang="en-US"/>
        </a:p>
      </dgm:t>
    </dgm:pt>
    <dgm:pt modelId="{5384C159-F414-4E57-8892-FCD532D07F84}" type="sibTrans" cxnId="{FF164801-DCD7-407D-B77E-40C51881E92E}">
      <dgm:prSet/>
      <dgm:spPr/>
      <dgm:t>
        <a:bodyPr/>
        <a:lstStyle/>
        <a:p>
          <a:endParaRPr lang="zh-TW" altLang="en-US"/>
        </a:p>
      </dgm:t>
    </dgm:pt>
    <dgm:pt modelId="{0420B711-4D0A-42AC-BD22-74FD069CB5E5}" type="pres">
      <dgm:prSet presAssocID="{61796CA2-FE93-4305-AFC6-90933D5333D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BFB7B881-0570-43EA-9081-16820951E719}" type="pres">
      <dgm:prSet presAssocID="{37DC80E4-65D9-411C-B38F-4183120FBB17}" presName="thickLine" presStyleLbl="alignNode1" presStyleIdx="0" presStyleCnt="1"/>
      <dgm:spPr/>
    </dgm:pt>
    <dgm:pt modelId="{6F2679C5-A8F8-4A0F-AB6E-E899D64A10E3}" type="pres">
      <dgm:prSet presAssocID="{37DC80E4-65D9-411C-B38F-4183120FBB17}" presName="horz1" presStyleCnt="0"/>
      <dgm:spPr/>
    </dgm:pt>
    <dgm:pt modelId="{C41FB122-360C-45FD-8C78-2885505E5C1B}" type="pres">
      <dgm:prSet presAssocID="{37DC80E4-65D9-411C-B38F-4183120FBB17}" presName="tx1" presStyleLbl="revTx" presStyleIdx="0" presStyleCnt="4"/>
      <dgm:spPr/>
      <dgm:t>
        <a:bodyPr/>
        <a:lstStyle/>
        <a:p>
          <a:endParaRPr lang="zh-TW" altLang="en-US"/>
        </a:p>
      </dgm:t>
    </dgm:pt>
    <dgm:pt modelId="{F1C64B8F-F58C-4FDE-8EB2-5A9595BDFE52}" type="pres">
      <dgm:prSet presAssocID="{37DC80E4-65D9-411C-B38F-4183120FBB17}" presName="vert1" presStyleCnt="0"/>
      <dgm:spPr/>
    </dgm:pt>
    <dgm:pt modelId="{8ECF7C85-7F3E-4DFD-939E-EA1D95ACD552}" type="pres">
      <dgm:prSet presAssocID="{B0712FD7-3946-4192-82C6-CBC4B6E026BD}" presName="vertSpace2a" presStyleCnt="0"/>
      <dgm:spPr/>
    </dgm:pt>
    <dgm:pt modelId="{B98F4D8B-67F1-46AF-BDC6-6F7CE03989F6}" type="pres">
      <dgm:prSet presAssocID="{B0712FD7-3946-4192-82C6-CBC4B6E026BD}" presName="horz2" presStyleCnt="0"/>
      <dgm:spPr/>
    </dgm:pt>
    <dgm:pt modelId="{0186E546-9A0D-4130-803F-75C87B4AF3D8}" type="pres">
      <dgm:prSet presAssocID="{B0712FD7-3946-4192-82C6-CBC4B6E026BD}" presName="horzSpace2" presStyleCnt="0"/>
      <dgm:spPr/>
    </dgm:pt>
    <dgm:pt modelId="{EB02B960-8525-4BCF-BB17-1907AE54F6A2}" type="pres">
      <dgm:prSet presAssocID="{B0712FD7-3946-4192-82C6-CBC4B6E026BD}" presName="tx2" presStyleLbl="revTx" presStyleIdx="1" presStyleCnt="4"/>
      <dgm:spPr/>
      <dgm:t>
        <a:bodyPr/>
        <a:lstStyle/>
        <a:p>
          <a:endParaRPr lang="zh-TW" altLang="en-US"/>
        </a:p>
      </dgm:t>
    </dgm:pt>
    <dgm:pt modelId="{1E3B2E69-2DED-499C-8FC7-5BB14A0BF1E0}" type="pres">
      <dgm:prSet presAssocID="{B0712FD7-3946-4192-82C6-CBC4B6E026BD}" presName="vert2" presStyleCnt="0"/>
      <dgm:spPr/>
    </dgm:pt>
    <dgm:pt modelId="{E6B2A6D4-2985-4AE1-8393-B78ABA394089}" type="pres">
      <dgm:prSet presAssocID="{B0712FD7-3946-4192-82C6-CBC4B6E026BD}" presName="thinLine2b" presStyleLbl="callout" presStyleIdx="0" presStyleCnt="3"/>
      <dgm:spPr/>
    </dgm:pt>
    <dgm:pt modelId="{CFE946FA-039A-4CFE-A2C6-37C5F1CBFF5B}" type="pres">
      <dgm:prSet presAssocID="{B0712FD7-3946-4192-82C6-CBC4B6E026BD}" presName="vertSpace2b" presStyleCnt="0"/>
      <dgm:spPr/>
    </dgm:pt>
    <dgm:pt modelId="{DCC5A5C0-C8BE-43B3-AC8E-324246135C4C}" type="pres">
      <dgm:prSet presAssocID="{31BA26B3-95DE-4A30-BC54-E319325221ED}" presName="horz2" presStyleCnt="0"/>
      <dgm:spPr/>
    </dgm:pt>
    <dgm:pt modelId="{9B951A26-F040-4461-8E52-FDC8DA472E8C}" type="pres">
      <dgm:prSet presAssocID="{31BA26B3-95DE-4A30-BC54-E319325221ED}" presName="horzSpace2" presStyleCnt="0"/>
      <dgm:spPr/>
    </dgm:pt>
    <dgm:pt modelId="{2A0C58E2-C6C5-483A-9993-558819EA842A}" type="pres">
      <dgm:prSet presAssocID="{31BA26B3-95DE-4A30-BC54-E319325221ED}" presName="tx2" presStyleLbl="revTx" presStyleIdx="2" presStyleCnt="4"/>
      <dgm:spPr/>
      <dgm:t>
        <a:bodyPr/>
        <a:lstStyle/>
        <a:p>
          <a:endParaRPr lang="zh-TW" altLang="en-US"/>
        </a:p>
      </dgm:t>
    </dgm:pt>
    <dgm:pt modelId="{C329086A-2B31-4497-9C78-48F54886AA93}" type="pres">
      <dgm:prSet presAssocID="{31BA26B3-95DE-4A30-BC54-E319325221ED}" presName="vert2" presStyleCnt="0"/>
      <dgm:spPr/>
    </dgm:pt>
    <dgm:pt modelId="{5753AAA0-C487-47D0-BDA4-E295733284B0}" type="pres">
      <dgm:prSet presAssocID="{31BA26B3-95DE-4A30-BC54-E319325221ED}" presName="thinLine2b" presStyleLbl="callout" presStyleIdx="1" presStyleCnt="3"/>
      <dgm:spPr/>
    </dgm:pt>
    <dgm:pt modelId="{18C513F3-5599-43F5-B43D-A0201922623A}" type="pres">
      <dgm:prSet presAssocID="{31BA26B3-95DE-4A30-BC54-E319325221ED}" presName="vertSpace2b" presStyleCnt="0"/>
      <dgm:spPr/>
    </dgm:pt>
    <dgm:pt modelId="{B3CAA442-008E-4086-AD8A-E6DAAF0EF00C}" type="pres">
      <dgm:prSet presAssocID="{0E4523FD-36D3-4791-897C-E14CC7328ED5}" presName="horz2" presStyleCnt="0"/>
      <dgm:spPr/>
    </dgm:pt>
    <dgm:pt modelId="{C8D1E419-6B16-4A66-8C76-584B7F661D77}" type="pres">
      <dgm:prSet presAssocID="{0E4523FD-36D3-4791-897C-E14CC7328ED5}" presName="horzSpace2" presStyleCnt="0"/>
      <dgm:spPr/>
    </dgm:pt>
    <dgm:pt modelId="{FA1A07BC-6118-48EE-90BB-B406DCFCB9A8}" type="pres">
      <dgm:prSet presAssocID="{0E4523FD-36D3-4791-897C-E14CC7328ED5}" presName="tx2" presStyleLbl="revTx" presStyleIdx="3" presStyleCnt="4"/>
      <dgm:spPr/>
      <dgm:t>
        <a:bodyPr/>
        <a:lstStyle/>
        <a:p>
          <a:endParaRPr lang="zh-TW" altLang="en-US"/>
        </a:p>
      </dgm:t>
    </dgm:pt>
    <dgm:pt modelId="{1A3ADC86-7C2F-4447-988E-07D8BE25CCC1}" type="pres">
      <dgm:prSet presAssocID="{0E4523FD-36D3-4791-897C-E14CC7328ED5}" presName="vert2" presStyleCnt="0"/>
      <dgm:spPr/>
    </dgm:pt>
    <dgm:pt modelId="{55E6BAD6-0CB5-4FEB-9AD1-CB0FAEAC60EA}" type="pres">
      <dgm:prSet presAssocID="{0E4523FD-36D3-4791-897C-E14CC7328ED5}" presName="thinLine2b" presStyleLbl="callout" presStyleIdx="2" presStyleCnt="3"/>
      <dgm:spPr/>
    </dgm:pt>
    <dgm:pt modelId="{D229854F-4A0E-4C87-A0CF-627BBE55A519}" type="pres">
      <dgm:prSet presAssocID="{0E4523FD-36D3-4791-897C-E14CC7328ED5}" presName="vertSpace2b" presStyleCnt="0"/>
      <dgm:spPr/>
    </dgm:pt>
  </dgm:ptLst>
  <dgm:cxnLst>
    <dgm:cxn modelId="{A332C457-29BB-44BA-B03E-CB1314ABB60C}" type="presOf" srcId="{0E4523FD-36D3-4791-897C-E14CC7328ED5}" destId="{FA1A07BC-6118-48EE-90BB-B406DCFCB9A8}" srcOrd="0" destOrd="0" presId="urn:microsoft.com/office/officeart/2008/layout/LinedList"/>
    <dgm:cxn modelId="{4197EE66-BE84-4694-9FE7-014F30B36800}" srcId="{37DC80E4-65D9-411C-B38F-4183120FBB17}" destId="{B0712FD7-3946-4192-82C6-CBC4B6E026BD}" srcOrd="0" destOrd="0" parTransId="{300695B6-5D93-42DB-822D-F8F012F2BF32}" sibTransId="{517E9103-DE68-4AC9-9093-73D053B05216}"/>
    <dgm:cxn modelId="{FF164801-DCD7-407D-B77E-40C51881E92E}" srcId="{37DC80E4-65D9-411C-B38F-4183120FBB17}" destId="{0E4523FD-36D3-4791-897C-E14CC7328ED5}" srcOrd="2" destOrd="0" parTransId="{FD463343-70C5-4B95-9ED3-AC880255A0F1}" sibTransId="{5384C159-F414-4E57-8892-FCD532D07F84}"/>
    <dgm:cxn modelId="{038DEAF2-79BA-42A3-A19E-D1C376FC2E65}" type="presOf" srcId="{B0712FD7-3946-4192-82C6-CBC4B6E026BD}" destId="{EB02B960-8525-4BCF-BB17-1907AE54F6A2}" srcOrd="0" destOrd="0" presId="urn:microsoft.com/office/officeart/2008/layout/LinedList"/>
    <dgm:cxn modelId="{F62993DC-62F9-420A-9651-E77E181C7205}" srcId="{61796CA2-FE93-4305-AFC6-90933D5333D7}" destId="{37DC80E4-65D9-411C-B38F-4183120FBB17}" srcOrd="0" destOrd="0" parTransId="{2E24C3BF-9DE4-4FA7-863D-3583CE8CE770}" sibTransId="{18D8B106-BA48-4421-B826-EDF1293822C9}"/>
    <dgm:cxn modelId="{4CA5CD48-6AEE-4F13-8BC1-3ACD45B555A8}" type="presOf" srcId="{61796CA2-FE93-4305-AFC6-90933D5333D7}" destId="{0420B711-4D0A-42AC-BD22-74FD069CB5E5}" srcOrd="0" destOrd="0" presId="urn:microsoft.com/office/officeart/2008/layout/LinedList"/>
    <dgm:cxn modelId="{6751493E-58D3-411A-B7CA-CF753846ADED}" type="presOf" srcId="{31BA26B3-95DE-4A30-BC54-E319325221ED}" destId="{2A0C58E2-C6C5-483A-9993-558819EA842A}" srcOrd="0" destOrd="0" presId="urn:microsoft.com/office/officeart/2008/layout/LinedList"/>
    <dgm:cxn modelId="{DD5BFF7F-1B0E-490B-97A4-C6E60627D1C0}" srcId="{37DC80E4-65D9-411C-B38F-4183120FBB17}" destId="{31BA26B3-95DE-4A30-BC54-E319325221ED}" srcOrd="1" destOrd="0" parTransId="{DCB9DF31-FE10-4B7B-8254-0C4605FD5331}" sibTransId="{42A4DB93-F84E-4FDF-A8AD-6DA5A0CAE522}"/>
    <dgm:cxn modelId="{14F9E758-D101-4F47-A0E2-E44F7F6F7317}" type="presOf" srcId="{37DC80E4-65D9-411C-B38F-4183120FBB17}" destId="{C41FB122-360C-45FD-8C78-2885505E5C1B}" srcOrd="0" destOrd="0" presId="urn:microsoft.com/office/officeart/2008/layout/LinedList"/>
    <dgm:cxn modelId="{D0373C0E-242B-4231-9AB3-ACAFEF90AA3F}" type="presParOf" srcId="{0420B711-4D0A-42AC-BD22-74FD069CB5E5}" destId="{BFB7B881-0570-43EA-9081-16820951E719}" srcOrd="0" destOrd="0" presId="urn:microsoft.com/office/officeart/2008/layout/LinedList"/>
    <dgm:cxn modelId="{0C452529-51EE-4FB9-B377-9C1866A75D2D}" type="presParOf" srcId="{0420B711-4D0A-42AC-BD22-74FD069CB5E5}" destId="{6F2679C5-A8F8-4A0F-AB6E-E899D64A10E3}" srcOrd="1" destOrd="0" presId="urn:microsoft.com/office/officeart/2008/layout/LinedList"/>
    <dgm:cxn modelId="{23432366-118A-41C2-ABD1-659A555D025D}" type="presParOf" srcId="{6F2679C5-A8F8-4A0F-AB6E-E899D64A10E3}" destId="{C41FB122-360C-45FD-8C78-2885505E5C1B}" srcOrd="0" destOrd="0" presId="urn:microsoft.com/office/officeart/2008/layout/LinedList"/>
    <dgm:cxn modelId="{C41FA21B-2965-4566-969F-86E313CDD4C7}" type="presParOf" srcId="{6F2679C5-A8F8-4A0F-AB6E-E899D64A10E3}" destId="{F1C64B8F-F58C-4FDE-8EB2-5A9595BDFE52}" srcOrd="1" destOrd="0" presId="urn:microsoft.com/office/officeart/2008/layout/LinedList"/>
    <dgm:cxn modelId="{C49F252F-DFA4-4E18-9943-D0BA996C3BB0}" type="presParOf" srcId="{F1C64B8F-F58C-4FDE-8EB2-5A9595BDFE52}" destId="{8ECF7C85-7F3E-4DFD-939E-EA1D95ACD552}" srcOrd="0" destOrd="0" presId="urn:microsoft.com/office/officeart/2008/layout/LinedList"/>
    <dgm:cxn modelId="{F6DFBC66-683F-46DF-A7F0-1AF8ACB1985A}" type="presParOf" srcId="{F1C64B8F-F58C-4FDE-8EB2-5A9595BDFE52}" destId="{B98F4D8B-67F1-46AF-BDC6-6F7CE03989F6}" srcOrd="1" destOrd="0" presId="urn:microsoft.com/office/officeart/2008/layout/LinedList"/>
    <dgm:cxn modelId="{CEF2FF9C-9CC9-491C-95C2-93A8BB08F7C2}" type="presParOf" srcId="{B98F4D8B-67F1-46AF-BDC6-6F7CE03989F6}" destId="{0186E546-9A0D-4130-803F-75C87B4AF3D8}" srcOrd="0" destOrd="0" presId="urn:microsoft.com/office/officeart/2008/layout/LinedList"/>
    <dgm:cxn modelId="{BB7B724B-BF05-4CE5-8980-236E387FBCB3}" type="presParOf" srcId="{B98F4D8B-67F1-46AF-BDC6-6F7CE03989F6}" destId="{EB02B960-8525-4BCF-BB17-1907AE54F6A2}" srcOrd="1" destOrd="0" presId="urn:microsoft.com/office/officeart/2008/layout/LinedList"/>
    <dgm:cxn modelId="{FA5ECBFB-EF76-4A5B-BBB5-7274EA0EEE0B}" type="presParOf" srcId="{B98F4D8B-67F1-46AF-BDC6-6F7CE03989F6}" destId="{1E3B2E69-2DED-499C-8FC7-5BB14A0BF1E0}" srcOrd="2" destOrd="0" presId="urn:microsoft.com/office/officeart/2008/layout/LinedList"/>
    <dgm:cxn modelId="{07E0F0EF-4121-48B5-8B13-CB11C48A2122}" type="presParOf" srcId="{F1C64B8F-F58C-4FDE-8EB2-5A9595BDFE52}" destId="{E6B2A6D4-2985-4AE1-8393-B78ABA394089}" srcOrd="2" destOrd="0" presId="urn:microsoft.com/office/officeart/2008/layout/LinedList"/>
    <dgm:cxn modelId="{D753E417-7953-4AE6-9EA1-062BEFE89797}" type="presParOf" srcId="{F1C64B8F-F58C-4FDE-8EB2-5A9595BDFE52}" destId="{CFE946FA-039A-4CFE-A2C6-37C5F1CBFF5B}" srcOrd="3" destOrd="0" presId="urn:microsoft.com/office/officeart/2008/layout/LinedList"/>
    <dgm:cxn modelId="{915DEEC6-BEAF-435A-8942-1824E73E769D}" type="presParOf" srcId="{F1C64B8F-F58C-4FDE-8EB2-5A9595BDFE52}" destId="{DCC5A5C0-C8BE-43B3-AC8E-324246135C4C}" srcOrd="4" destOrd="0" presId="urn:microsoft.com/office/officeart/2008/layout/LinedList"/>
    <dgm:cxn modelId="{5D1B1CDF-B27E-49EE-9708-1B611D647D04}" type="presParOf" srcId="{DCC5A5C0-C8BE-43B3-AC8E-324246135C4C}" destId="{9B951A26-F040-4461-8E52-FDC8DA472E8C}" srcOrd="0" destOrd="0" presId="urn:microsoft.com/office/officeart/2008/layout/LinedList"/>
    <dgm:cxn modelId="{DFB6AAA7-2E49-43F0-A7E2-2D7AA2DB899F}" type="presParOf" srcId="{DCC5A5C0-C8BE-43B3-AC8E-324246135C4C}" destId="{2A0C58E2-C6C5-483A-9993-558819EA842A}" srcOrd="1" destOrd="0" presId="urn:microsoft.com/office/officeart/2008/layout/LinedList"/>
    <dgm:cxn modelId="{6BB52AD0-2832-42B7-AA3F-3422DA52E29F}" type="presParOf" srcId="{DCC5A5C0-C8BE-43B3-AC8E-324246135C4C}" destId="{C329086A-2B31-4497-9C78-48F54886AA93}" srcOrd="2" destOrd="0" presId="urn:microsoft.com/office/officeart/2008/layout/LinedList"/>
    <dgm:cxn modelId="{D3E0B348-FA10-4029-8F1B-578881DE9A89}" type="presParOf" srcId="{F1C64B8F-F58C-4FDE-8EB2-5A9595BDFE52}" destId="{5753AAA0-C487-47D0-BDA4-E295733284B0}" srcOrd="5" destOrd="0" presId="urn:microsoft.com/office/officeart/2008/layout/LinedList"/>
    <dgm:cxn modelId="{A6688634-CA7A-4D6E-8A26-22FAC34EDBB6}" type="presParOf" srcId="{F1C64B8F-F58C-4FDE-8EB2-5A9595BDFE52}" destId="{18C513F3-5599-43F5-B43D-A0201922623A}" srcOrd="6" destOrd="0" presId="urn:microsoft.com/office/officeart/2008/layout/LinedList"/>
    <dgm:cxn modelId="{B19F6003-6DFE-42A8-81FB-F29CE811D880}" type="presParOf" srcId="{F1C64B8F-F58C-4FDE-8EB2-5A9595BDFE52}" destId="{B3CAA442-008E-4086-AD8A-E6DAAF0EF00C}" srcOrd="7" destOrd="0" presId="urn:microsoft.com/office/officeart/2008/layout/LinedList"/>
    <dgm:cxn modelId="{2C86FA07-9BB1-4EF6-8439-589244830162}" type="presParOf" srcId="{B3CAA442-008E-4086-AD8A-E6DAAF0EF00C}" destId="{C8D1E419-6B16-4A66-8C76-584B7F661D77}" srcOrd="0" destOrd="0" presId="urn:microsoft.com/office/officeart/2008/layout/LinedList"/>
    <dgm:cxn modelId="{F986455D-9147-479B-916D-FD557347E7D0}" type="presParOf" srcId="{B3CAA442-008E-4086-AD8A-E6DAAF0EF00C}" destId="{FA1A07BC-6118-48EE-90BB-B406DCFCB9A8}" srcOrd="1" destOrd="0" presId="urn:microsoft.com/office/officeart/2008/layout/LinedList"/>
    <dgm:cxn modelId="{8681CA51-78D6-4DDA-BD8B-6C021C763C5D}" type="presParOf" srcId="{B3CAA442-008E-4086-AD8A-E6DAAF0EF00C}" destId="{1A3ADC86-7C2F-4447-988E-07D8BE25CCC1}" srcOrd="2" destOrd="0" presId="urn:microsoft.com/office/officeart/2008/layout/LinedList"/>
    <dgm:cxn modelId="{D07567B7-25F1-4CE2-82E6-C4FE10BC2B91}" type="presParOf" srcId="{F1C64B8F-F58C-4FDE-8EB2-5A9595BDFE52}" destId="{55E6BAD6-0CB5-4FEB-9AD1-CB0FAEAC60EA}" srcOrd="8" destOrd="0" presId="urn:microsoft.com/office/officeart/2008/layout/LinedList"/>
    <dgm:cxn modelId="{EDAD56D0-AC16-4367-A4C2-478E56B17DF8}" type="presParOf" srcId="{F1C64B8F-F58C-4FDE-8EB2-5A9595BDFE52}" destId="{D229854F-4A0E-4C87-A0CF-627BBE55A51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E05B411-1389-47F3-8A58-7E7E0792A9F6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BD8EB1A-7F82-423E-8933-C360BF341F7B}">
      <dgm:prSet phldrT="[文字]"/>
      <dgm:spPr/>
      <dgm:t>
        <a:bodyPr/>
        <a:lstStyle/>
        <a:p>
          <a:r>
            <a:rPr lang="zh-TW" altLang="en-US" dirty="0" smtClean="0"/>
            <a:t>初階</a:t>
          </a:r>
          <a:endParaRPr lang="zh-TW" altLang="en-US" dirty="0"/>
        </a:p>
      </dgm:t>
    </dgm:pt>
    <dgm:pt modelId="{5B698D8E-BDB5-4AA7-8022-B2D9DA27EBD2}" type="parTrans" cxnId="{0E541003-0778-46AA-AF94-AC285265EA37}">
      <dgm:prSet/>
      <dgm:spPr/>
      <dgm:t>
        <a:bodyPr/>
        <a:lstStyle/>
        <a:p>
          <a:endParaRPr lang="zh-TW" altLang="en-US"/>
        </a:p>
      </dgm:t>
    </dgm:pt>
    <dgm:pt modelId="{99CCF20C-3722-4063-9B5E-DC70B0449609}" type="sibTrans" cxnId="{0E541003-0778-46AA-AF94-AC285265EA37}">
      <dgm:prSet/>
      <dgm:spPr/>
      <dgm:t>
        <a:bodyPr/>
        <a:lstStyle/>
        <a:p>
          <a:endParaRPr lang="zh-TW" altLang="en-US"/>
        </a:p>
      </dgm:t>
    </dgm:pt>
    <dgm:pt modelId="{D6AE25DF-FCAB-4CCA-86C5-F7D49E70051D}">
      <dgm:prSet phldrT="[文字]"/>
      <dgm:spPr/>
      <dgm:t>
        <a:bodyPr/>
        <a:lstStyle/>
        <a:p>
          <a:r>
            <a:rPr lang="zh-TW" altLang="en-US" dirty="0" smtClean="0"/>
            <a:t>人同此心，心同此人。產生共鳴性</a:t>
          </a:r>
          <a:endParaRPr lang="zh-TW" altLang="en-US" dirty="0"/>
        </a:p>
      </dgm:t>
    </dgm:pt>
    <dgm:pt modelId="{3954E583-3A70-4576-B575-D09567349DC1}" type="parTrans" cxnId="{1FAF7450-667B-4F9C-AF3B-B8E6CE4EDB58}">
      <dgm:prSet/>
      <dgm:spPr/>
      <dgm:t>
        <a:bodyPr/>
        <a:lstStyle/>
        <a:p>
          <a:endParaRPr lang="zh-TW" altLang="en-US"/>
        </a:p>
      </dgm:t>
    </dgm:pt>
    <dgm:pt modelId="{E62E5339-D084-4E6D-8854-90326B74B28D}" type="sibTrans" cxnId="{1FAF7450-667B-4F9C-AF3B-B8E6CE4EDB58}">
      <dgm:prSet/>
      <dgm:spPr/>
      <dgm:t>
        <a:bodyPr/>
        <a:lstStyle/>
        <a:p>
          <a:endParaRPr lang="zh-TW" altLang="en-US"/>
        </a:p>
      </dgm:t>
    </dgm:pt>
    <dgm:pt modelId="{BF380FBA-1429-4D92-B0FB-8047F51430C4}">
      <dgm:prSet phldrT="[文字]"/>
      <dgm:spPr/>
      <dgm:t>
        <a:bodyPr/>
        <a:lstStyle/>
        <a:p>
          <a:r>
            <a:rPr lang="zh-TW" altLang="en-US" dirty="0" smtClean="0"/>
            <a:t>傳達與人同在</a:t>
          </a:r>
          <a:endParaRPr lang="zh-TW" altLang="en-US" dirty="0"/>
        </a:p>
      </dgm:t>
    </dgm:pt>
    <dgm:pt modelId="{93BC9C3D-5BF9-47F1-BB54-3DE2EB2B7219}" type="parTrans" cxnId="{3AFF0B2A-0804-422E-B1C8-183430B469B1}">
      <dgm:prSet/>
      <dgm:spPr/>
      <dgm:t>
        <a:bodyPr/>
        <a:lstStyle/>
        <a:p>
          <a:endParaRPr lang="zh-TW" altLang="en-US"/>
        </a:p>
      </dgm:t>
    </dgm:pt>
    <dgm:pt modelId="{45DFC1BD-650D-4E84-937F-8B7B9DBA7699}" type="sibTrans" cxnId="{3AFF0B2A-0804-422E-B1C8-183430B469B1}">
      <dgm:prSet/>
      <dgm:spPr/>
      <dgm:t>
        <a:bodyPr/>
        <a:lstStyle/>
        <a:p>
          <a:endParaRPr lang="zh-TW" altLang="en-US"/>
        </a:p>
      </dgm:t>
    </dgm:pt>
    <dgm:pt modelId="{70601772-2D51-4F0B-87C0-4D534DDE4830}">
      <dgm:prSet phldrT="[文字]"/>
      <dgm:spPr/>
      <dgm:t>
        <a:bodyPr/>
        <a:lstStyle/>
        <a:p>
          <a:r>
            <a:rPr lang="zh-TW" altLang="en-US" dirty="0" smtClean="0"/>
            <a:t>高階</a:t>
          </a:r>
          <a:endParaRPr lang="zh-TW" altLang="en-US" dirty="0"/>
        </a:p>
      </dgm:t>
    </dgm:pt>
    <dgm:pt modelId="{725BF5F0-FACC-4A9F-8221-AD9F34B0CEA0}" type="parTrans" cxnId="{7BF2E0D2-FEA3-408F-9089-B686ACC348C4}">
      <dgm:prSet/>
      <dgm:spPr/>
      <dgm:t>
        <a:bodyPr/>
        <a:lstStyle/>
        <a:p>
          <a:endParaRPr lang="zh-TW" altLang="en-US"/>
        </a:p>
      </dgm:t>
    </dgm:pt>
    <dgm:pt modelId="{D1ADB595-FDC6-4D4D-AB4B-ADFF89E22D88}" type="sibTrans" cxnId="{7BF2E0D2-FEA3-408F-9089-B686ACC348C4}">
      <dgm:prSet/>
      <dgm:spPr/>
      <dgm:t>
        <a:bodyPr/>
        <a:lstStyle/>
        <a:p>
          <a:endParaRPr lang="zh-TW" altLang="en-US"/>
        </a:p>
      </dgm:t>
    </dgm:pt>
    <dgm:pt modelId="{10FE5822-F414-4E61-82A3-A0170B7AB298}">
      <dgm:prSet phldrT="[文字]"/>
      <dgm:spPr/>
      <dgm:t>
        <a:bodyPr/>
        <a:lstStyle/>
        <a:p>
          <a:r>
            <a:rPr lang="zh-TW" altLang="en-US" dirty="0" smtClean="0"/>
            <a:t>感受問題，更深入探索，剌繳對方陳述</a:t>
          </a:r>
          <a:endParaRPr lang="zh-TW" altLang="en-US" dirty="0"/>
        </a:p>
      </dgm:t>
    </dgm:pt>
    <dgm:pt modelId="{403C3F95-DCB9-47D4-ACD3-653242CB80B4}" type="parTrans" cxnId="{67815067-625D-4828-8694-C394B8A15799}">
      <dgm:prSet/>
      <dgm:spPr/>
      <dgm:t>
        <a:bodyPr/>
        <a:lstStyle/>
        <a:p>
          <a:endParaRPr lang="zh-TW" altLang="en-US"/>
        </a:p>
      </dgm:t>
    </dgm:pt>
    <dgm:pt modelId="{554FC549-B85E-4985-BC63-533DA7988FD1}" type="sibTrans" cxnId="{67815067-625D-4828-8694-C394B8A15799}">
      <dgm:prSet/>
      <dgm:spPr/>
      <dgm:t>
        <a:bodyPr/>
        <a:lstStyle/>
        <a:p>
          <a:endParaRPr lang="zh-TW" altLang="en-US"/>
        </a:p>
      </dgm:t>
    </dgm:pt>
    <dgm:pt modelId="{CA0AF301-EA3F-4F6A-9315-B67FAFB50F81}">
      <dgm:prSet phldrT="[文字]"/>
      <dgm:spPr/>
      <dgm:t>
        <a:bodyPr/>
        <a:lstStyle/>
        <a:p>
          <a:endParaRPr lang="zh-TW" altLang="en-US" dirty="0"/>
        </a:p>
      </dgm:t>
    </dgm:pt>
    <dgm:pt modelId="{3A0C8557-81CD-4056-AACE-18C782848E99}" type="parTrans" cxnId="{5900C62F-7E51-4368-BB44-F0F5F3C1ACAD}">
      <dgm:prSet/>
      <dgm:spPr/>
      <dgm:t>
        <a:bodyPr/>
        <a:lstStyle/>
        <a:p>
          <a:endParaRPr lang="zh-TW" altLang="en-US"/>
        </a:p>
      </dgm:t>
    </dgm:pt>
    <dgm:pt modelId="{7A705887-B6B9-40E8-BE3A-9F1ECEB14882}" type="sibTrans" cxnId="{5900C62F-7E51-4368-BB44-F0F5F3C1ACAD}">
      <dgm:prSet/>
      <dgm:spPr/>
      <dgm:t>
        <a:bodyPr/>
        <a:lstStyle/>
        <a:p>
          <a:endParaRPr lang="zh-TW" altLang="en-US"/>
        </a:p>
      </dgm:t>
    </dgm:pt>
    <dgm:pt modelId="{3CEA326D-D7E4-4207-B0BB-AC61E565EF0A}" type="pres">
      <dgm:prSet presAssocID="{8E05B411-1389-47F3-8A58-7E7E0792A9F6}" presName="Name0" presStyleCnt="0">
        <dgm:presLayoutVars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2067C3A6-1F88-45FE-A170-C9E348E3EE30}" type="pres">
      <dgm:prSet presAssocID="{0BD8EB1A-7F82-423E-8933-C360BF341F7B}" presName="withChildren" presStyleCnt="0"/>
      <dgm:spPr/>
    </dgm:pt>
    <dgm:pt modelId="{73292A82-9697-465A-88B1-BFDD72330660}" type="pres">
      <dgm:prSet presAssocID="{0BD8EB1A-7F82-423E-8933-C360BF341F7B}" presName="bigCircle" presStyleLbl="vennNode1" presStyleIdx="0" presStyleCnt="6"/>
      <dgm:spPr/>
    </dgm:pt>
    <dgm:pt modelId="{3AE8104E-175B-4397-94E1-114D01D525C6}" type="pres">
      <dgm:prSet presAssocID="{0BD8EB1A-7F82-423E-8933-C360BF341F7B}" presName="medCircle" presStyleLbl="vennNode1" presStyleIdx="1" presStyleCnt="6"/>
      <dgm:spPr/>
    </dgm:pt>
    <dgm:pt modelId="{B7E322CF-8F75-45A5-BC22-A762B957551B}" type="pres">
      <dgm:prSet presAssocID="{0BD8EB1A-7F82-423E-8933-C360BF341F7B}" presName="txLvl1" presStyleLbl="revTx" presStyleIdx="0" presStyleCnt="6"/>
      <dgm:spPr/>
      <dgm:t>
        <a:bodyPr/>
        <a:lstStyle/>
        <a:p>
          <a:endParaRPr lang="zh-TW" altLang="en-US"/>
        </a:p>
      </dgm:t>
    </dgm:pt>
    <dgm:pt modelId="{15597CE0-C70C-499E-A567-85BD8F63F784}" type="pres">
      <dgm:prSet presAssocID="{0BD8EB1A-7F82-423E-8933-C360BF341F7B}" presName="lin" presStyleCnt="0"/>
      <dgm:spPr/>
    </dgm:pt>
    <dgm:pt modelId="{0DCDD066-B7E0-48EB-A73A-31960784DB3F}" type="pres">
      <dgm:prSet presAssocID="{D6AE25DF-FCAB-4CCA-86C5-F7D49E70051D}" presName="txLvl2" presStyleLbl="revTx" presStyleIdx="1" presStyleCnt="6"/>
      <dgm:spPr/>
      <dgm:t>
        <a:bodyPr/>
        <a:lstStyle/>
        <a:p>
          <a:endParaRPr lang="zh-TW" altLang="en-US"/>
        </a:p>
      </dgm:t>
    </dgm:pt>
    <dgm:pt modelId="{B51090AA-813F-4DDA-A11F-5329952B7ACE}" type="pres">
      <dgm:prSet presAssocID="{E62E5339-D084-4E6D-8854-90326B74B28D}" presName="smCircle" presStyleLbl="vennNode1" presStyleIdx="2" presStyleCnt="6"/>
      <dgm:spPr/>
    </dgm:pt>
    <dgm:pt modelId="{398CB5E9-231D-4461-A7CF-D307607E1FBF}" type="pres">
      <dgm:prSet presAssocID="{BF380FBA-1429-4D92-B0FB-8047F51430C4}" presName="txLvl2" presStyleLbl="revTx" presStyleIdx="2" presStyleCnt="6"/>
      <dgm:spPr/>
      <dgm:t>
        <a:bodyPr/>
        <a:lstStyle/>
        <a:p>
          <a:endParaRPr lang="zh-TW" altLang="en-US"/>
        </a:p>
      </dgm:t>
    </dgm:pt>
    <dgm:pt modelId="{E2D7D645-9004-4895-B1CB-422C9CD88B01}" type="pres">
      <dgm:prSet presAssocID="{0BD8EB1A-7F82-423E-8933-C360BF341F7B}" presName="overlap" presStyleCnt="0"/>
      <dgm:spPr/>
    </dgm:pt>
    <dgm:pt modelId="{44301293-AC98-420C-94CD-7E131E94833E}" type="pres">
      <dgm:prSet presAssocID="{70601772-2D51-4F0B-87C0-4D534DDE4830}" presName="withChildren" presStyleCnt="0"/>
      <dgm:spPr/>
    </dgm:pt>
    <dgm:pt modelId="{957FD186-344A-4E1C-8B73-5767FB6EC05D}" type="pres">
      <dgm:prSet presAssocID="{70601772-2D51-4F0B-87C0-4D534DDE4830}" presName="bigCircle" presStyleLbl="vennNode1" presStyleIdx="3" presStyleCnt="6"/>
      <dgm:spPr/>
    </dgm:pt>
    <dgm:pt modelId="{DB037708-867D-47DF-8071-FEDBE0162FAE}" type="pres">
      <dgm:prSet presAssocID="{70601772-2D51-4F0B-87C0-4D534DDE4830}" presName="medCircle" presStyleLbl="vennNode1" presStyleIdx="4" presStyleCnt="6"/>
      <dgm:spPr/>
    </dgm:pt>
    <dgm:pt modelId="{AFA96CA7-7B96-4EDA-9DE3-8FE98BE41B4B}" type="pres">
      <dgm:prSet presAssocID="{70601772-2D51-4F0B-87C0-4D534DDE4830}" presName="txLvl1" presStyleLbl="revTx" presStyleIdx="3" presStyleCnt="6"/>
      <dgm:spPr/>
      <dgm:t>
        <a:bodyPr/>
        <a:lstStyle/>
        <a:p>
          <a:endParaRPr lang="zh-TW" altLang="en-US"/>
        </a:p>
      </dgm:t>
    </dgm:pt>
    <dgm:pt modelId="{0EE10160-BE9A-466E-8E50-7BE3C9A8564B}" type="pres">
      <dgm:prSet presAssocID="{70601772-2D51-4F0B-87C0-4D534DDE4830}" presName="lin" presStyleCnt="0"/>
      <dgm:spPr/>
    </dgm:pt>
    <dgm:pt modelId="{21B8F0E6-6FFD-4346-AD38-A6B4C2DF4E10}" type="pres">
      <dgm:prSet presAssocID="{10FE5822-F414-4E61-82A3-A0170B7AB298}" presName="txLvl2" presStyleLbl="revTx" presStyleIdx="4" presStyleCnt="6"/>
      <dgm:spPr/>
      <dgm:t>
        <a:bodyPr/>
        <a:lstStyle/>
        <a:p>
          <a:endParaRPr lang="zh-TW" altLang="en-US"/>
        </a:p>
      </dgm:t>
    </dgm:pt>
    <dgm:pt modelId="{5AEB40D8-9A13-4C60-B103-D6BB52A09981}" type="pres">
      <dgm:prSet presAssocID="{554FC549-B85E-4985-BC63-533DA7988FD1}" presName="smCircle" presStyleLbl="vennNode1" presStyleIdx="5" presStyleCnt="6"/>
      <dgm:spPr/>
    </dgm:pt>
    <dgm:pt modelId="{3509E40C-A690-43F2-AC81-A0E787B961DA}" type="pres">
      <dgm:prSet presAssocID="{CA0AF301-EA3F-4F6A-9315-B67FAFB50F81}" presName="txLvl2" presStyleLbl="revTx" presStyleIdx="5" presStyleCnt="6"/>
      <dgm:spPr/>
      <dgm:t>
        <a:bodyPr/>
        <a:lstStyle/>
        <a:p>
          <a:endParaRPr lang="zh-TW" altLang="en-US"/>
        </a:p>
      </dgm:t>
    </dgm:pt>
  </dgm:ptLst>
  <dgm:cxnLst>
    <dgm:cxn modelId="{F1B5A347-1281-45FE-9B89-9A0F3D26C4FE}" type="presOf" srcId="{BF380FBA-1429-4D92-B0FB-8047F51430C4}" destId="{398CB5E9-231D-4461-A7CF-D307607E1FBF}" srcOrd="0" destOrd="0" presId="urn:microsoft.com/office/officeart/2008/layout/VerticalCircleList"/>
    <dgm:cxn modelId="{7BF2E0D2-FEA3-408F-9089-B686ACC348C4}" srcId="{8E05B411-1389-47F3-8A58-7E7E0792A9F6}" destId="{70601772-2D51-4F0B-87C0-4D534DDE4830}" srcOrd="1" destOrd="0" parTransId="{725BF5F0-FACC-4A9F-8221-AD9F34B0CEA0}" sibTransId="{D1ADB595-FDC6-4D4D-AB4B-ADFF89E22D88}"/>
    <dgm:cxn modelId="{F1F6A0EC-0F8B-4D0B-BC70-F8860B51020D}" type="presOf" srcId="{8E05B411-1389-47F3-8A58-7E7E0792A9F6}" destId="{3CEA326D-D7E4-4207-B0BB-AC61E565EF0A}" srcOrd="0" destOrd="0" presId="urn:microsoft.com/office/officeart/2008/layout/VerticalCircleList"/>
    <dgm:cxn modelId="{1C29714C-1360-4894-B091-49D6FE937F2E}" type="presOf" srcId="{10FE5822-F414-4E61-82A3-A0170B7AB298}" destId="{21B8F0E6-6FFD-4346-AD38-A6B4C2DF4E10}" srcOrd="0" destOrd="0" presId="urn:microsoft.com/office/officeart/2008/layout/VerticalCircleList"/>
    <dgm:cxn modelId="{5900C62F-7E51-4368-BB44-F0F5F3C1ACAD}" srcId="{70601772-2D51-4F0B-87C0-4D534DDE4830}" destId="{CA0AF301-EA3F-4F6A-9315-B67FAFB50F81}" srcOrd="1" destOrd="0" parTransId="{3A0C8557-81CD-4056-AACE-18C782848E99}" sibTransId="{7A705887-B6B9-40E8-BE3A-9F1ECEB14882}"/>
    <dgm:cxn modelId="{6D89FB18-2B2F-4F9E-87E1-B4F7ADB30741}" type="presOf" srcId="{70601772-2D51-4F0B-87C0-4D534DDE4830}" destId="{AFA96CA7-7B96-4EDA-9DE3-8FE98BE41B4B}" srcOrd="0" destOrd="0" presId="urn:microsoft.com/office/officeart/2008/layout/VerticalCircleList"/>
    <dgm:cxn modelId="{3AFF0B2A-0804-422E-B1C8-183430B469B1}" srcId="{0BD8EB1A-7F82-423E-8933-C360BF341F7B}" destId="{BF380FBA-1429-4D92-B0FB-8047F51430C4}" srcOrd="1" destOrd="0" parTransId="{93BC9C3D-5BF9-47F1-BB54-3DE2EB2B7219}" sibTransId="{45DFC1BD-650D-4E84-937F-8B7B9DBA7699}"/>
    <dgm:cxn modelId="{67815067-625D-4828-8694-C394B8A15799}" srcId="{70601772-2D51-4F0B-87C0-4D534DDE4830}" destId="{10FE5822-F414-4E61-82A3-A0170B7AB298}" srcOrd="0" destOrd="0" parTransId="{403C3F95-DCB9-47D4-ACD3-653242CB80B4}" sibTransId="{554FC549-B85E-4985-BC63-533DA7988FD1}"/>
    <dgm:cxn modelId="{0E541003-0778-46AA-AF94-AC285265EA37}" srcId="{8E05B411-1389-47F3-8A58-7E7E0792A9F6}" destId="{0BD8EB1A-7F82-423E-8933-C360BF341F7B}" srcOrd="0" destOrd="0" parTransId="{5B698D8E-BDB5-4AA7-8022-B2D9DA27EBD2}" sibTransId="{99CCF20C-3722-4063-9B5E-DC70B0449609}"/>
    <dgm:cxn modelId="{4807DD9A-0338-4DF8-9022-811A7DCAA2FC}" type="presOf" srcId="{CA0AF301-EA3F-4F6A-9315-B67FAFB50F81}" destId="{3509E40C-A690-43F2-AC81-A0E787B961DA}" srcOrd="0" destOrd="0" presId="urn:microsoft.com/office/officeart/2008/layout/VerticalCircleList"/>
    <dgm:cxn modelId="{9A214F59-538A-42DF-9A2A-68B4D66867EC}" type="presOf" srcId="{0BD8EB1A-7F82-423E-8933-C360BF341F7B}" destId="{B7E322CF-8F75-45A5-BC22-A762B957551B}" srcOrd="0" destOrd="0" presId="urn:microsoft.com/office/officeart/2008/layout/VerticalCircleList"/>
    <dgm:cxn modelId="{EB4EC411-9C5D-4180-847F-219AE3EA4C7F}" type="presOf" srcId="{D6AE25DF-FCAB-4CCA-86C5-F7D49E70051D}" destId="{0DCDD066-B7E0-48EB-A73A-31960784DB3F}" srcOrd="0" destOrd="0" presId="urn:microsoft.com/office/officeart/2008/layout/VerticalCircleList"/>
    <dgm:cxn modelId="{1FAF7450-667B-4F9C-AF3B-B8E6CE4EDB58}" srcId="{0BD8EB1A-7F82-423E-8933-C360BF341F7B}" destId="{D6AE25DF-FCAB-4CCA-86C5-F7D49E70051D}" srcOrd="0" destOrd="0" parTransId="{3954E583-3A70-4576-B575-D09567349DC1}" sibTransId="{E62E5339-D084-4E6D-8854-90326B74B28D}"/>
    <dgm:cxn modelId="{9940E52D-C78E-49A8-9DA8-D6D3B99C61EF}" type="presParOf" srcId="{3CEA326D-D7E4-4207-B0BB-AC61E565EF0A}" destId="{2067C3A6-1F88-45FE-A170-C9E348E3EE30}" srcOrd="0" destOrd="0" presId="urn:microsoft.com/office/officeart/2008/layout/VerticalCircleList"/>
    <dgm:cxn modelId="{C2101C75-C426-4B49-88F8-8B139612C300}" type="presParOf" srcId="{2067C3A6-1F88-45FE-A170-C9E348E3EE30}" destId="{73292A82-9697-465A-88B1-BFDD72330660}" srcOrd="0" destOrd="0" presId="urn:microsoft.com/office/officeart/2008/layout/VerticalCircleList"/>
    <dgm:cxn modelId="{42B31EE8-FD2A-4FD8-A070-7421BBE80EEE}" type="presParOf" srcId="{2067C3A6-1F88-45FE-A170-C9E348E3EE30}" destId="{3AE8104E-175B-4397-94E1-114D01D525C6}" srcOrd="1" destOrd="0" presId="urn:microsoft.com/office/officeart/2008/layout/VerticalCircleList"/>
    <dgm:cxn modelId="{3695E612-FABB-427F-8BB4-A3C8E8606928}" type="presParOf" srcId="{2067C3A6-1F88-45FE-A170-C9E348E3EE30}" destId="{B7E322CF-8F75-45A5-BC22-A762B957551B}" srcOrd="2" destOrd="0" presId="urn:microsoft.com/office/officeart/2008/layout/VerticalCircleList"/>
    <dgm:cxn modelId="{5A09F118-6C52-4632-BBF0-C2D9C411DD6D}" type="presParOf" srcId="{2067C3A6-1F88-45FE-A170-C9E348E3EE30}" destId="{15597CE0-C70C-499E-A567-85BD8F63F784}" srcOrd="3" destOrd="0" presId="urn:microsoft.com/office/officeart/2008/layout/VerticalCircleList"/>
    <dgm:cxn modelId="{EDBB1EBC-9602-4200-A979-AD04A27914BA}" type="presParOf" srcId="{15597CE0-C70C-499E-A567-85BD8F63F784}" destId="{0DCDD066-B7E0-48EB-A73A-31960784DB3F}" srcOrd="0" destOrd="0" presId="urn:microsoft.com/office/officeart/2008/layout/VerticalCircleList"/>
    <dgm:cxn modelId="{52E62B8A-4684-4FA5-B36A-7826D15BA924}" type="presParOf" srcId="{15597CE0-C70C-499E-A567-85BD8F63F784}" destId="{B51090AA-813F-4DDA-A11F-5329952B7ACE}" srcOrd="1" destOrd="0" presId="urn:microsoft.com/office/officeart/2008/layout/VerticalCircleList"/>
    <dgm:cxn modelId="{73A805B6-B932-462B-9DEF-D4AC792D4E54}" type="presParOf" srcId="{15597CE0-C70C-499E-A567-85BD8F63F784}" destId="{398CB5E9-231D-4461-A7CF-D307607E1FBF}" srcOrd="2" destOrd="0" presId="urn:microsoft.com/office/officeart/2008/layout/VerticalCircleList"/>
    <dgm:cxn modelId="{3993F859-0CFB-475F-A632-EABCDA05298B}" type="presParOf" srcId="{3CEA326D-D7E4-4207-B0BB-AC61E565EF0A}" destId="{E2D7D645-9004-4895-B1CB-422C9CD88B01}" srcOrd="1" destOrd="0" presId="urn:microsoft.com/office/officeart/2008/layout/VerticalCircleList"/>
    <dgm:cxn modelId="{7E994ADA-A011-4079-B2AB-34FA0B2227D3}" type="presParOf" srcId="{3CEA326D-D7E4-4207-B0BB-AC61E565EF0A}" destId="{44301293-AC98-420C-94CD-7E131E94833E}" srcOrd="2" destOrd="0" presId="urn:microsoft.com/office/officeart/2008/layout/VerticalCircleList"/>
    <dgm:cxn modelId="{2CBF65EB-98BC-41E4-84B9-6A6F9AABB4CD}" type="presParOf" srcId="{44301293-AC98-420C-94CD-7E131E94833E}" destId="{957FD186-344A-4E1C-8B73-5767FB6EC05D}" srcOrd="0" destOrd="0" presId="urn:microsoft.com/office/officeart/2008/layout/VerticalCircleList"/>
    <dgm:cxn modelId="{95552D16-4A15-4AFA-AA0B-C9564A560E8B}" type="presParOf" srcId="{44301293-AC98-420C-94CD-7E131E94833E}" destId="{DB037708-867D-47DF-8071-FEDBE0162FAE}" srcOrd="1" destOrd="0" presId="urn:microsoft.com/office/officeart/2008/layout/VerticalCircleList"/>
    <dgm:cxn modelId="{08F47030-7E97-440B-9DBE-F22FDA24C12B}" type="presParOf" srcId="{44301293-AC98-420C-94CD-7E131E94833E}" destId="{AFA96CA7-7B96-4EDA-9DE3-8FE98BE41B4B}" srcOrd="2" destOrd="0" presId="urn:microsoft.com/office/officeart/2008/layout/VerticalCircleList"/>
    <dgm:cxn modelId="{8539B37B-3F75-46E4-815E-984ADFC4FBC9}" type="presParOf" srcId="{44301293-AC98-420C-94CD-7E131E94833E}" destId="{0EE10160-BE9A-466E-8E50-7BE3C9A8564B}" srcOrd="3" destOrd="0" presId="urn:microsoft.com/office/officeart/2008/layout/VerticalCircleList"/>
    <dgm:cxn modelId="{8BE5FBAE-34E9-48F1-8045-E96CE2A83F7A}" type="presParOf" srcId="{0EE10160-BE9A-466E-8E50-7BE3C9A8564B}" destId="{21B8F0E6-6FFD-4346-AD38-A6B4C2DF4E10}" srcOrd="0" destOrd="0" presId="urn:microsoft.com/office/officeart/2008/layout/VerticalCircleList"/>
    <dgm:cxn modelId="{5B0F2828-6C41-427C-911F-B93DC5131445}" type="presParOf" srcId="{0EE10160-BE9A-466E-8E50-7BE3C9A8564B}" destId="{5AEB40D8-9A13-4C60-B103-D6BB52A09981}" srcOrd="1" destOrd="0" presId="urn:microsoft.com/office/officeart/2008/layout/VerticalCircleList"/>
    <dgm:cxn modelId="{5E09EB77-121F-4007-9EAA-DDA431651587}" type="presParOf" srcId="{0EE10160-BE9A-466E-8E50-7BE3C9A8564B}" destId="{3509E40C-A690-43F2-AC81-A0E787B961DA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6707C0-4323-4968-9D4B-A61A7307FB86}" type="doc">
      <dgm:prSet loTypeId="urn:microsoft.com/office/officeart/2005/8/layout/hierarchy4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08444C81-6235-4F94-A3FA-835F551D4CD6}">
      <dgm:prSet phldrT="[文字]"/>
      <dgm:spPr/>
      <dgm:t>
        <a:bodyPr/>
        <a:lstStyle/>
        <a:p>
          <a:r>
            <a:rPr lang="zh-TW" altLang="en-US" dirty="0" smtClean="0">
              <a:latin typeface="微軟正黑體"/>
              <a:ea typeface="微軟正黑體"/>
              <a:cs typeface="微軟正黑體"/>
            </a:rPr>
            <a:t>換位思考</a:t>
          </a:r>
          <a:endParaRPr lang="zh-TW" altLang="en-US" dirty="0">
            <a:latin typeface="微軟正黑體"/>
            <a:ea typeface="微軟正黑體"/>
            <a:cs typeface="微軟正黑體"/>
          </a:endParaRPr>
        </a:p>
      </dgm:t>
    </dgm:pt>
    <dgm:pt modelId="{E89D8D1D-CF12-4AB6-B062-94574119AEF8}" type="parTrans" cxnId="{937A8030-4A98-4C89-8FA3-E411C466F98F}">
      <dgm:prSet/>
      <dgm:spPr/>
      <dgm:t>
        <a:bodyPr/>
        <a:lstStyle/>
        <a:p>
          <a:endParaRPr lang="zh-TW" altLang="en-US"/>
        </a:p>
      </dgm:t>
    </dgm:pt>
    <dgm:pt modelId="{4C6D613C-FA31-4022-8686-C9D3C5DA5353}" type="sibTrans" cxnId="{937A8030-4A98-4C89-8FA3-E411C466F98F}">
      <dgm:prSet/>
      <dgm:spPr/>
      <dgm:t>
        <a:bodyPr/>
        <a:lstStyle/>
        <a:p>
          <a:endParaRPr lang="zh-TW" altLang="en-US"/>
        </a:p>
      </dgm:t>
    </dgm:pt>
    <dgm:pt modelId="{69E1EDB6-4D39-4DC7-A67C-BF613E378207}">
      <dgm:prSet phldrT="[文字]"/>
      <dgm:spPr/>
      <dgm:t>
        <a:bodyPr/>
        <a:lstStyle/>
        <a:p>
          <a:r>
            <a:rPr lang="zh-TW" altLang="en-US" dirty="0" smtClean="0">
              <a:latin typeface="微軟正黑體"/>
              <a:ea typeface="微軟正黑體"/>
              <a:cs typeface="微軟正黑體"/>
            </a:rPr>
            <a:t>正向</a:t>
          </a:r>
          <a:endParaRPr lang="zh-TW" altLang="en-US" dirty="0">
            <a:latin typeface="微軟正黑體"/>
            <a:ea typeface="微軟正黑體"/>
            <a:cs typeface="微軟正黑體"/>
          </a:endParaRPr>
        </a:p>
      </dgm:t>
    </dgm:pt>
    <dgm:pt modelId="{D43D5B37-C044-4DF1-B828-0CEDD7AEA4B6}" type="parTrans" cxnId="{1331FC2B-886A-4EE2-A782-2738F7459139}">
      <dgm:prSet/>
      <dgm:spPr/>
      <dgm:t>
        <a:bodyPr/>
        <a:lstStyle/>
        <a:p>
          <a:endParaRPr lang="zh-TW" altLang="en-US"/>
        </a:p>
      </dgm:t>
    </dgm:pt>
    <dgm:pt modelId="{D20606F0-AFC8-478D-B711-F8622B2B28B4}" type="sibTrans" cxnId="{1331FC2B-886A-4EE2-A782-2738F7459139}">
      <dgm:prSet/>
      <dgm:spPr/>
      <dgm:t>
        <a:bodyPr/>
        <a:lstStyle/>
        <a:p>
          <a:endParaRPr lang="zh-TW" altLang="en-US"/>
        </a:p>
      </dgm:t>
    </dgm:pt>
    <dgm:pt modelId="{CF6EB711-3ACE-421F-B8A4-F01E0B4D603C}">
      <dgm:prSet phldrT="[文字]"/>
      <dgm:spPr/>
      <dgm:t>
        <a:bodyPr/>
        <a:lstStyle/>
        <a:p>
          <a:r>
            <a:rPr lang="zh-TW" altLang="en-US" dirty="0" smtClean="0"/>
            <a:t>主動</a:t>
          </a:r>
          <a:endParaRPr lang="zh-TW" altLang="en-US" dirty="0"/>
        </a:p>
      </dgm:t>
    </dgm:pt>
    <dgm:pt modelId="{BBDF0DCB-05BE-4D74-BCB3-737EBEA3EAC8}" type="parTrans" cxnId="{CC31E301-46F9-4AE3-B141-2B1EB2E4E4AA}">
      <dgm:prSet/>
      <dgm:spPr/>
      <dgm:t>
        <a:bodyPr/>
        <a:lstStyle/>
        <a:p>
          <a:endParaRPr lang="zh-TW" altLang="en-US"/>
        </a:p>
      </dgm:t>
    </dgm:pt>
    <dgm:pt modelId="{4CE95DB4-86A7-4C1D-936D-9B659AD92143}" type="sibTrans" cxnId="{CC31E301-46F9-4AE3-B141-2B1EB2E4E4AA}">
      <dgm:prSet/>
      <dgm:spPr/>
      <dgm:t>
        <a:bodyPr/>
        <a:lstStyle/>
        <a:p>
          <a:endParaRPr lang="zh-TW" altLang="en-US"/>
        </a:p>
      </dgm:t>
    </dgm:pt>
    <dgm:pt modelId="{220CFA7B-A15A-42DE-BB5B-4C158E649951}">
      <dgm:prSet phldrT="[文字]"/>
      <dgm:spPr/>
      <dgm:t>
        <a:bodyPr/>
        <a:lstStyle/>
        <a:p>
          <a:r>
            <a:rPr lang="zh-TW" altLang="en-US" dirty="0" smtClean="0"/>
            <a:t>安撫</a:t>
          </a:r>
          <a:endParaRPr lang="zh-TW" altLang="en-US" dirty="0"/>
        </a:p>
      </dgm:t>
    </dgm:pt>
    <dgm:pt modelId="{16F18CB6-DB25-4FD7-8538-DBFB5D5A2C9C}" type="parTrans" cxnId="{59C1ED87-1C8B-4C12-B217-08E3A801ABE4}">
      <dgm:prSet/>
      <dgm:spPr/>
      <dgm:t>
        <a:bodyPr/>
        <a:lstStyle/>
        <a:p>
          <a:endParaRPr lang="zh-TW" altLang="en-US"/>
        </a:p>
      </dgm:t>
    </dgm:pt>
    <dgm:pt modelId="{B6BCBC14-DE1E-453D-8E96-E458F59BC7B0}" type="sibTrans" cxnId="{59C1ED87-1C8B-4C12-B217-08E3A801ABE4}">
      <dgm:prSet/>
      <dgm:spPr/>
      <dgm:t>
        <a:bodyPr/>
        <a:lstStyle/>
        <a:p>
          <a:endParaRPr lang="zh-TW" altLang="en-US"/>
        </a:p>
      </dgm:t>
    </dgm:pt>
    <dgm:pt modelId="{2715C650-59E5-45E0-9D87-2C39D4F88D65}">
      <dgm:prSet phldrT="[文字]"/>
      <dgm:spPr/>
      <dgm:t>
        <a:bodyPr/>
        <a:lstStyle/>
        <a:p>
          <a:r>
            <a:rPr lang="zh-TW" altLang="en-US" dirty="0" smtClean="0"/>
            <a:t>立場</a:t>
          </a:r>
          <a:endParaRPr lang="zh-TW" altLang="en-US" dirty="0"/>
        </a:p>
      </dgm:t>
    </dgm:pt>
    <dgm:pt modelId="{F882829E-9246-415B-BFF4-72C9ACF72EB3}" type="parTrans" cxnId="{5E0BF353-B7F5-4222-9161-473647E312D8}">
      <dgm:prSet/>
      <dgm:spPr/>
      <dgm:t>
        <a:bodyPr/>
        <a:lstStyle/>
        <a:p>
          <a:endParaRPr lang="zh-TW" altLang="en-US"/>
        </a:p>
      </dgm:t>
    </dgm:pt>
    <dgm:pt modelId="{5131772E-3D65-4866-A68C-BECB9E591DD2}" type="sibTrans" cxnId="{5E0BF353-B7F5-4222-9161-473647E312D8}">
      <dgm:prSet/>
      <dgm:spPr/>
      <dgm:t>
        <a:bodyPr/>
        <a:lstStyle/>
        <a:p>
          <a:endParaRPr lang="zh-TW" altLang="en-US"/>
        </a:p>
      </dgm:t>
    </dgm:pt>
    <dgm:pt modelId="{1BF56C09-BD7B-49DB-BEC2-84A0BC7B6E50}">
      <dgm:prSet phldrT="[文字]"/>
      <dgm:spPr/>
      <dgm:t>
        <a:bodyPr/>
        <a:lstStyle/>
        <a:p>
          <a:r>
            <a:rPr lang="zh-TW" altLang="en-US" dirty="0" smtClean="0"/>
            <a:t>誠意</a:t>
          </a:r>
          <a:endParaRPr lang="zh-TW" altLang="en-US" dirty="0"/>
        </a:p>
      </dgm:t>
    </dgm:pt>
    <dgm:pt modelId="{6AA65E3F-C431-4DEC-8E50-9049802B15C4}" type="parTrans" cxnId="{E9917715-6B4F-4369-A5A0-313C7545877C}">
      <dgm:prSet/>
      <dgm:spPr/>
      <dgm:t>
        <a:bodyPr/>
        <a:lstStyle/>
        <a:p>
          <a:endParaRPr lang="zh-TW" altLang="en-US"/>
        </a:p>
      </dgm:t>
    </dgm:pt>
    <dgm:pt modelId="{5443CB37-2080-4AB0-88A5-91EA466A1F8C}" type="sibTrans" cxnId="{E9917715-6B4F-4369-A5A0-313C7545877C}">
      <dgm:prSet/>
      <dgm:spPr/>
      <dgm:t>
        <a:bodyPr/>
        <a:lstStyle/>
        <a:p>
          <a:endParaRPr lang="zh-TW" altLang="en-US"/>
        </a:p>
      </dgm:t>
    </dgm:pt>
    <dgm:pt modelId="{1E33515E-E118-44F9-8A4B-05DD14FD15AA}" type="pres">
      <dgm:prSet presAssocID="{756707C0-4323-4968-9D4B-A61A7307FB8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57C90D1A-366B-4BF2-9F93-6C548A9962F2}" type="pres">
      <dgm:prSet presAssocID="{08444C81-6235-4F94-A3FA-835F551D4CD6}" presName="vertOne" presStyleCnt="0"/>
      <dgm:spPr/>
    </dgm:pt>
    <dgm:pt modelId="{828F730E-624C-47B9-AF5B-F5EE2B439714}" type="pres">
      <dgm:prSet presAssocID="{08444C81-6235-4F94-A3FA-835F551D4CD6}" presName="txOne" presStyleLbl="node0" presStyleIdx="0" presStyleCnt="1" custLinFactNeighborX="-1721" custLinFactNeighborY="-112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015492F-14FF-422A-92F2-EFFE901A030A}" type="pres">
      <dgm:prSet presAssocID="{08444C81-6235-4F94-A3FA-835F551D4CD6}" presName="parTransOne" presStyleCnt="0"/>
      <dgm:spPr/>
    </dgm:pt>
    <dgm:pt modelId="{1BAD6045-DC88-42EB-A603-DABD48AD0954}" type="pres">
      <dgm:prSet presAssocID="{08444C81-6235-4F94-A3FA-835F551D4CD6}" presName="horzOne" presStyleCnt="0"/>
      <dgm:spPr/>
    </dgm:pt>
    <dgm:pt modelId="{8905FCF7-B5C6-4A2B-B88D-5B2900552B86}" type="pres">
      <dgm:prSet presAssocID="{69E1EDB6-4D39-4DC7-A67C-BF613E378207}" presName="vertTwo" presStyleCnt="0"/>
      <dgm:spPr/>
    </dgm:pt>
    <dgm:pt modelId="{BBF0E5DD-C257-4630-9BAD-FAC5909AF5C0}" type="pres">
      <dgm:prSet presAssocID="{69E1EDB6-4D39-4DC7-A67C-BF613E378207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2F347A7-318A-4AD3-9A21-3A9855B0FD99}" type="pres">
      <dgm:prSet presAssocID="{69E1EDB6-4D39-4DC7-A67C-BF613E378207}" presName="parTransTwo" presStyleCnt="0"/>
      <dgm:spPr/>
    </dgm:pt>
    <dgm:pt modelId="{431C0C00-AD64-4B85-ABF7-2A2C4EB4E54A}" type="pres">
      <dgm:prSet presAssocID="{69E1EDB6-4D39-4DC7-A67C-BF613E378207}" presName="horzTwo" presStyleCnt="0"/>
      <dgm:spPr/>
    </dgm:pt>
    <dgm:pt modelId="{3BF1E609-3A55-4207-A342-F0261BAEFDEA}" type="pres">
      <dgm:prSet presAssocID="{CF6EB711-3ACE-421F-B8A4-F01E0B4D603C}" presName="vertThree" presStyleCnt="0"/>
      <dgm:spPr/>
    </dgm:pt>
    <dgm:pt modelId="{9F3793EC-B990-4B8B-BF56-7AA21A99047D}" type="pres">
      <dgm:prSet presAssocID="{CF6EB711-3ACE-421F-B8A4-F01E0B4D603C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E697CC8-F25D-4966-B544-ABEE60BFE275}" type="pres">
      <dgm:prSet presAssocID="{CF6EB711-3ACE-421F-B8A4-F01E0B4D603C}" presName="horzThree" presStyleCnt="0"/>
      <dgm:spPr/>
    </dgm:pt>
    <dgm:pt modelId="{705AA6DD-4DCE-4DEF-82BB-1A56EB307076}" type="pres">
      <dgm:prSet presAssocID="{4CE95DB4-86A7-4C1D-936D-9B659AD92143}" presName="sibSpaceThree" presStyleCnt="0"/>
      <dgm:spPr/>
    </dgm:pt>
    <dgm:pt modelId="{91844A12-D4A0-44C7-BECB-2B1BD728010B}" type="pres">
      <dgm:prSet presAssocID="{220CFA7B-A15A-42DE-BB5B-4C158E649951}" presName="vertThree" presStyleCnt="0"/>
      <dgm:spPr/>
    </dgm:pt>
    <dgm:pt modelId="{BD9DFE5E-765F-4ED2-9C42-40B63DE3BF86}" type="pres">
      <dgm:prSet presAssocID="{220CFA7B-A15A-42DE-BB5B-4C158E649951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71D55F3-B581-4692-BAF2-F04994A34A79}" type="pres">
      <dgm:prSet presAssocID="{220CFA7B-A15A-42DE-BB5B-4C158E649951}" presName="horzThree" presStyleCnt="0"/>
      <dgm:spPr/>
    </dgm:pt>
    <dgm:pt modelId="{D000F8E4-8947-4E92-AC41-5F95E7EF851D}" type="pres">
      <dgm:prSet presAssocID="{D20606F0-AFC8-478D-B711-F8622B2B28B4}" presName="sibSpaceTwo" presStyleCnt="0"/>
      <dgm:spPr/>
    </dgm:pt>
    <dgm:pt modelId="{0680600F-6552-4009-A248-C6E90B510467}" type="pres">
      <dgm:prSet presAssocID="{2715C650-59E5-45E0-9D87-2C39D4F88D65}" presName="vertTwo" presStyleCnt="0"/>
      <dgm:spPr/>
    </dgm:pt>
    <dgm:pt modelId="{CD2D30BB-7E11-410C-B689-2CC1133CB90E}" type="pres">
      <dgm:prSet presAssocID="{2715C650-59E5-45E0-9D87-2C39D4F88D65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10FA6D8-EADC-466A-ABED-1FF076D311CD}" type="pres">
      <dgm:prSet presAssocID="{2715C650-59E5-45E0-9D87-2C39D4F88D65}" presName="parTransTwo" presStyleCnt="0"/>
      <dgm:spPr/>
    </dgm:pt>
    <dgm:pt modelId="{C2EFC6BA-6414-45A7-A38F-ABF96F4CB271}" type="pres">
      <dgm:prSet presAssocID="{2715C650-59E5-45E0-9D87-2C39D4F88D65}" presName="horzTwo" presStyleCnt="0"/>
      <dgm:spPr/>
    </dgm:pt>
    <dgm:pt modelId="{5253CF18-5808-496E-82D7-5397C98874F1}" type="pres">
      <dgm:prSet presAssocID="{1BF56C09-BD7B-49DB-BEC2-84A0BC7B6E50}" presName="vertThree" presStyleCnt="0"/>
      <dgm:spPr/>
    </dgm:pt>
    <dgm:pt modelId="{CA45BB99-2EB4-45C6-BC68-3FC642462D61}" type="pres">
      <dgm:prSet presAssocID="{1BF56C09-BD7B-49DB-BEC2-84A0BC7B6E50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E799308-A1D6-46E4-B8BF-32FF39FCF230}" type="pres">
      <dgm:prSet presAssocID="{1BF56C09-BD7B-49DB-BEC2-84A0BC7B6E50}" presName="horzThree" presStyleCnt="0"/>
      <dgm:spPr/>
    </dgm:pt>
  </dgm:ptLst>
  <dgm:cxnLst>
    <dgm:cxn modelId="{CC31E301-46F9-4AE3-B141-2B1EB2E4E4AA}" srcId="{69E1EDB6-4D39-4DC7-A67C-BF613E378207}" destId="{CF6EB711-3ACE-421F-B8A4-F01E0B4D603C}" srcOrd="0" destOrd="0" parTransId="{BBDF0DCB-05BE-4D74-BCB3-737EBEA3EAC8}" sibTransId="{4CE95DB4-86A7-4C1D-936D-9B659AD92143}"/>
    <dgm:cxn modelId="{E9917715-6B4F-4369-A5A0-313C7545877C}" srcId="{2715C650-59E5-45E0-9D87-2C39D4F88D65}" destId="{1BF56C09-BD7B-49DB-BEC2-84A0BC7B6E50}" srcOrd="0" destOrd="0" parTransId="{6AA65E3F-C431-4DEC-8E50-9049802B15C4}" sibTransId="{5443CB37-2080-4AB0-88A5-91EA466A1F8C}"/>
    <dgm:cxn modelId="{937A8030-4A98-4C89-8FA3-E411C466F98F}" srcId="{756707C0-4323-4968-9D4B-A61A7307FB86}" destId="{08444C81-6235-4F94-A3FA-835F551D4CD6}" srcOrd="0" destOrd="0" parTransId="{E89D8D1D-CF12-4AB6-B062-94574119AEF8}" sibTransId="{4C6D613C-FA31-4022-8686-C9D3C5DA5353}"/>
    <dgm:cxn modelId="{5E0BF353-B7F5-4222-9161-473647E312D8}" srcId="{08444C81-6235-4F94-A3FA-835F551D4CD6}" destId="{2715C650-59E5-45E0-9D87-2C39D4F88D65}" srcOrd="1" destOrd="0" parTransId="{F882829E-9246-415B-BFF4-72C9ACF72EB3}" sibTransId="{5131772E-3D65-4866-A68C-BECB9E591DD2}"/>
    <dgm:cxn modelId="{1331FC2B-886A-4EE2-A782-2738F7459139}" srcId="{08444C81-6235-4F94-A3FA-835F551D4CD6}" destId="{69E1EDB6-4D39-4DC7-A67C-BF613E378207}" srcOrd="0" destOrd="0" parTransId="{D43D5B37-C044-4DF1-B828-0CEDD7AEA4B6}" sibTransId="{D20606F0-AFC8-478D-B711-F8622B2B28B4}"/>
    <dgm:cxn modelId="{E6609708-62D8-477E-917A-CFB5F85B6EE9}" type="presOf" srcId="{1BF56C09-BD7B-49DB-BEC2-84A0BC7B6E50}" destId="{CA45BB99-2EB4-45C6-BC68-3FC642462D61}" srcOrd="0" destOrd="0" presId="urn:microsoft.com/office/officeart/2005/8/layout/hierarchy4"/>
    <dgm:cxn modelId="{6A892C3E-C42A-41FF-ABF6-1E29D073CBB8}" type="presOf" srcId="{220CFA7B-A15A-42DE-BB5B-4C158E649951}" destId="{BD9DFE5E-765F-4ED2-9C42-40B63DE3BF86}" srcOrd="0" destOrd="0" presId="urn:microsoft.com/office/officeart/2005/8/layout/hierarchy4"/>
    <dgm:cxn modelId="{59C1ED87-1C8B-4C12-B217-08E3A801ABE4}" srcId="{69E1EDB6-4D39-4DC7-A67C-BF613E378207}" destId="{220CFA7B-A15A-42DE-BB5B-4C158E649951}" srcOrd="1" destOrd="0" parTransId="{16F18CB6-DB25-4FD7-8538-DBFB5D5A2C9C}" sibTransId="{B6BCBC14-DE1E-453D-8E96-E458F59BC7B0}"/>
    <dgm:cxn modelId="{9E77CB10-1F7B-4FD1-9BEF-C8ECF1A6A816}" type="presOf" srcId="{08444C81-6235-4F94-A3FA-835F551D4CD6}" destId="{828F730E-624C-47B9-AF5B-F5EE2B439714}" srcOrd="0" destOrd="0" presId="urn:microsoft.com/office/officeart/2005/8/layout/hierarchy4"/>
    <dgm:cxn modelId="{F4430E68-C372-439C-AC88-22E2D29F4797}" type="presOf" srcId="{CF6EB711-3ACE-421F-B8A4-F01E0B4D603C}" destId="{9F3793EC-B990-4B8B-BF56-7AA21A99047D}" srcOrd="0" destOrd="0" presId="urn:microsoft.com/office/officeart/2005/8/layout/hierarchy4"/>
    <dgm:cxn modelId="{D8F0D3E6-2319-4274-8DBA-413151F94D15}" type="presOf" srcId="{756707C0-4323-4968-9D4B-A61A7307FB86}" destId="{1E33515E-E118-44F9-8A4B-05DD14FD15AA}" srcOrd="0" destOrd="0" presId="urn:microsoft.com/office/officeart/2005/8/layout/hierarchy4"/>
    <dgm:cxn modelId="{D686C20C-FCAD-46B5-A664-C9A220C20073}" type="presOf" srcId="{2715C650-59E5-45E0-9D87-2C39D4F88D65}" destId="{CD2D30BB-7E11-410C-B689-2CC1133CB90E}" srcOrd="0" destOrd="0" presId="urn:microsoft.com/office/officeart/2005/8/layout/hierarchy4"/>
    <dgm:cxn modelId="{423ED918-2447-4282-89E7-5DA88742175B}" type="presOf" srcId="{69E1EDB6-4D39-4DC7-A67C-BF613E378207}" destId="{BBF0E5DD-C257-4630-9BAD-FAC5909AF5C0}" srcOrd="0" destOrd="0" presId="urn:microsoft.com/office/officeart/2005/8/layout/hierarchy4"/>
    <dgm:cxn modelId="{0033A32E-EE72-4660-A819-7C0395B01D75}" type="presParOf" srcId="{1E33515E-E118-44F9-8A4B-05DD14FD15AA}" destId="{57C90D1A-366B-4BF2-9F93-6C548A9962F2}" srcOrd="0" destOrd="0" presId="urn:microsoft.com/office/officeart/2005/8/layout/hierarchy4"/>
    <dgm:cxn modelId="{005D16FC-363C-48B6-BD1A-A52A5E1CE00C}" type="presParOf" srcId="{57C90D1A-366B-4BF2-9F93-6C548A9962F2}" destId="{828F730E-624C-47B9-AF5B-F5EE2B439714}" srcOrd="0" destOrd="0" presId="urn:microsoft.com/office/officeart/2005/8/layout/hierarchy4"/>
    <dgm:cxn modelId="{8676B7AA-A294-4A3A-AB1A-21B1A1A23B8E}" type="presParOf" srcId="{57C90D1A-366B-4BF2-9F93-6C548A9962F2}" destId="{F015492F-14FF-422A-92F2-EFFE901A030A}" srcOrd="1" destOrd="0" presId="urn:microsoft.com/office/officeart/2005/8/layout/hierarchy4"/>
    <dgm:cxn modelId="{29CA9A1D-8FAC-454D-A497-770B789DD43B}" type="presParOf" srcId="{57C90D1A-366B-4BF2-9F93-6C548A9962F2}" destId="{1BAD6045-DC88-42EB-A603-DABD48AD0954}" srcOrd="2" destOrd="0" presId="urn:microsoft.com/office/officeart/2005/8/layout/hierarchy4"/>
    <dgm:cxn modelId="{DA218A4F-D001-41D5-99EC-4D33F8044EFD}" type="presParOf" srcId="{1BAD6045-DC88-42EB-A603-DABD48AD0954}" destId="{8905FCF7-B5C6-4A2B-B88D-5B2900552B86}" srcOrd="0" destOrd="0" presId="urn:microsoft.com/office/officeart/2005/8/layout/hierarchy4"/>
    <dgm:cxn modelId="{3FAE0DF9-2A7A-4F38-BF96-594FA4B1F555}" type="presParOf" srcId="{8905FCF7-B5C6-4A2B-B88D-5B2900552B86}" destId="{BBF0E5DD-C257-4630-9BAD-FAC5909AF5C0}" srcOrd="0" destOrd="0" presId="urn:microsoft.com/office/officeart/2005/8/layout/hierarchy4"/>
    <dgm:cxn modelId="{25AEA889-9AF9-48EC-85EE-6E87F917E3A0}" type="presParOf" srcId="{8905FCF7-B5C6-4A2B-B88D-5B2900552B86}" destId="{F2F347A7-318A-4AD3-9A21-3A9855B0FD99}" srcOrd="1" destOrd="0" presId="urn:microsoft.com/office/officeart/2005/8/layout/hierarchy4"/>
    <dgm:cxn modelId="{7F1DFB4C-F88D-4504-959B-9C9FE3C442F0}" type="presParOf" srcId="{8905FCF7-B5C6-4A2B-B88D-5B2900552B86}" destId="{431C0C00-AD64-4B85-ABF7-2A2C4EB4E54A}" srcOrd="2" destOrd="0" presId="urn:microsoft.com/office/officeart/2005/8/layout/hierarchy4"/>
    <dgm:cxn modelId="{FC12E58B-0588-4AAB-A653-BF7CDF3C2F82}" type="presParOf" srcId="{431C0C00-AD64-4B85-ABF7-2A2C4EB4E54A}" destId="{3BF1E609-3A55-4207-A342-F0261BAEFDEA}" srcOrd="0" destOrd="0" presId="urn:microsoft.com/office/officeart/2005/8/layout/hierarchy4"/>
    <dgm:cxn modelId="{52AEEA93-DFA8-4422-9129-083132772EB8}" type="presParOf" srcId="{3BF1E609-3A55-4207-A342-F0261BAEFDEA}" destId="{9F3793EC-B990-4B8B-BF56-7AA21A99047D}" srcOrd="0" destOrd="0" presId="urn:microsoft.com/office/officeart/2005/8/layout/hierarchy4"/>
    <dgm:cxn modelId="{EE4FD5C5-68B2-4630-8755-2176D2A9A9B2}" type="presParOf" srcId="{3BF1E609-3A55-4207-A342-F0261BAEFDEA}" destId="{4E697CC8-F25D-4966-B544-ABEE60BFE275}" srcOrd="1" destOrd="0" presId="urn:microsoft.com/office/officeart/2005/8/layout/hierarchy4"/>
    <dgm:cxn modelId="{FE5E4808-6C93-430B-97E8-0C595E723332}" type="presParOf" srcId="{431C0C00-AD64-4B85-ABF7-2A2C4EB4E54A}" destId="{705AA6DD-4DCE-4DEF-82BB-1A56EB307076}" srcOrd="1" destOrd="0" presId="urn:microsoft.com/office/officeart/2005/8/layout/hierarchy4"/>
    <dgm:cxn modelId="{234BFF98-D971-4907-B676-F0E36A3513D8}" type="presParOf" srcId="{431C0C00-AD64-4B85-ABF7-2A2C4EB4E54A}" destId="{91844A12-D4A0-44C7-BECB-2B1BD728010B}" srcOrd="2" destOrd="0" presId="urn:microsoft.com/office/officeart/2005/8/layout/hierarchy4"/>
    <dgm:cxn modelId="{70B72427-D6C3-4F3B-A9D4-81567BF039F0}" type="presParOf" srcId="{91844A12-D4A0-44C7-BECB-2B1BD728010B}" destId="{BD9DFE5E-765F-4ED2-9C42-40B63DE3BF86}" srcOrd="0" destOrd="0" presId="urn:microsoft.com/office/officeart/2005/8/layout/hierarchy4"/>
    <dgm:cxn modelId="{0533C396-35B7-4F7C-9D05-E47395F7BB06}" type="presParOf" srcId="{91844A12-D4A0-44C7-BECB-2B1BD728010B}" destId="{F71D55F3-B581-4692-BAF2-F04994A34A79}" srcOrd="1" destOrd="0" presId="urn:microsoft.com/office/officeart/2005/8/layout/hierarchy4"/>
    <dgm:cxn modelId="{672982DD-6BDA-4EEF-8ACF-FFB6A09F0C74}" type="presParOf" srcId="{1BAD6045-DC88-42EB-A603-DABD48AD0954}" destId="{D000F8E4-8947-4E92-AC41-5F95E7EF851D}" srcOrd="1" destOrd="0" presId="urn:microsoft.com/office/officeart/2005/8/layout/hierarchy4"/>
    <dgm:cxn modelId="{8F5092DB-6323-4992-BC42-7D440F06227D}" type="presParOf" srcId="{1BAD6045-DC88-42EB-A603-DABD48AD0954}" destId="{0680600F-6552-4009-A248-C6E90B510467}" srcOrd="2" destOrd="0" presId="urn:microsoft.com/office/officeart/2005/8/layout/hierarchy4"/>
    <dgm:cxn modelId="{90A97FFF-5C6E-49AB-867F-40FD33F2B7BD}" type="presParOf" srcId="{0680600F-6552-4009-A248-C6E90B510467}" destId="{CD2D30BB-7E11-410C-B689-2CC1133CB90E}" srcOrd="0" destOrd="0" presId="urn:microsoft.com/office/officeart/2005/8/layout/hierarchy4"/>
    <dgm:cxn modelId="{0E26B35A-8ED7-43CC-BB26-EC333CBA1B4D}" type="presParOf" srcId="{0680600F-6552-4009-A248-C6E90B510467}" destId="{F10FA6D8-EADC-466A-ABED-1FF076D311CD}" srcOrd="1" destOrd="0" presId="urn:microsoft.com/office/officeart/2005/8/layout/hierarchy4"/>
    <dgm:cxn modelId="{83B13B42-F152-4481-8062-E28F860E2618}" type="presParOf" srcId="{0680600F-6552-4009-A248-C6E90B510467}" destId="{C2EFC6BA-6414-45A7-A38F-ABF96F4CB271}" srcOrd="2" destOrd="0" presId="urn:microsoft.com/office/officeart/2005/8/layout/hierarchy4"/>
    <dgm:cxn modelId="{4DE1E3F9-A470-4CB8-8F97-F0183058479F}" type="presParOf" srcId="{C2EFC6BA-6414-45A7-A38F-ABF96F4CB271}" destId="{5253CF18-5808-496E-82D7-5397C98874F1}" srcOrd="0" destOrd="0" presId="urn:microsoft.com/office/officeart/2005/8/layout/hierarchy4"/>
    <dgm:cxn modelId="{5BD72C88-D184-4868-BB41-E8B702A84CC4}" type="presParOf" srcId="{5253CF18-5808-496E-82D7-5397C98874F1}" destId="{CA45BB99-2EB4-45C6-BC68-3FC642462D61}" srcOrd="0" destOrd="0" presId="urn:microsoft.com/office/officeart/2005/8/layout/hierarchy4"/>
    <dgm:cxn modelId="{D8404E58-94F4-4900-9158-910B9BA9F04B}" type="presParOf" srcId="{5253CF18-5808-496E-82D7-5397C98874F1}" destId="{8E799308-A1D6-46E4-B8BF-32FF39FCF23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F2F6707-0B48-40DF-B2C0-12482B426458}" type="doc">
      <dgm:prSet loTypeId="urn:microsoft.com/office/officeart/2005/8/layout/hProcess4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49F299BA-AF35-4FF4-8E5A-34A3A6339BA6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肢體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CA7E14-ECED-45EC-939D-6267B0ACA746}" type="parTrans" cxnId="{A63A875B-5D24-4FE9-AA88-407BCCEEB817}">
      <dgm:prSet/>
      <dgm:spPr/>
      <dgm:t>
        <a:bodyPr/>
        <a:lstStyle/>
        <a:p>
          <a:endParaRPr lang="zh-TW" altLang="en-US"/>
        </a:p>
      </dgm:t>
    </dgm:pt>
    <dgm:pt modelId="{96B5EFF9-2EC5-4742-892D-DDC2415FE548}" type="sibTrans" cxnId="{A63A875B-5D24-4FE9-AA88-407BCCEEB817}">
      <dgm:prSet/>
      <dgm:spPr/>
      <dgm:t>
        <a:bodyPr/>
        <a:lstStyle/>
        <a:p>
          <a:endParaRPr lang="zh-TW" altLang="en-US"/>
        </a:p>
      </dgm:t>
    </dgm:pt>
    <dgm:pt modelId="{22903DC2-DC09-47B4-BC1B-E718774DF8FD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站姿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60797B5-BED2-42E4-B9CF-C292082594B1}" type="parTrans" cxnId="{F87B592F-FD89-4CD3-8F9F-5B430D1159EF}">
      <dgm:prSet/>
      <dgm:spPr/>
      <dgm:t>
        <a:bodyPr/>
        <a:lstStyle/>
        <a:p>
          <a:endParaRPr lang="zh-TW" altLang="en-US"/>
        </a:p>
      </dgm:t>
    </dgm:pt>
    <dgm:pt modelId="{23C7CD5C-01F1-4730-9738-DA2DC652AC47}" type="sibTrans" cxnId="{F87B592F-FD89-4CD3-8F9F-5B430D1159EF}">
      <dgm:prSet/>
      <dgm:spPr/>
      <dgm:t>
        <a:bodyPr/>
        <a:lstStyle/>
        <a:p>
          <a:endParaRPr lang="zh-TW" altLang="en-US"/>
        </a:p>
      </dgm:t>
    </dgm:pt>
    <dgm:pt modelId="{E657442A-976C-4F7C-9416-2AE8FC774C8E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手勢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01C3B7B-60EF-4976-91E7-9C22B43F6783}" type="parTrans" cxnId="{1DBB9123-FAD4-45E7-9354-990E4442F7AC}">
      <dgm:prSet/>
      <dgm:spPr/>
      <dgm:t>
        <a:bodyPr/>
        <a:lstStyle/>
        <a:p>
          <a:endParaRPr lang="zh-TW" altLang="en-US"/>
        </a:p>
      </dgm:t>
    </dgm:pt>
    <dgm:pt modelId="{F180916E-EF5C-4352-A20A-2CAF6FED2552}" type="sibTrans" cxnId="{1DBB9123-FAD4-45E7-9354-990E4442F7AC}">
      <dgm:prSet/>
      <dgm:spPr/>
      <dgm:t>
        <a:bodyPr/>
        <a:lstStyle/>
        <a:p>
          <a:endParaRPr lang="zh-TW" altLang="en-US"/>
        </a:p>
      </dgm:t>
    </dgm:pt>
    <dgm:pt modelId="{7D5C1562-7D22-4928-A9FF-4D045F7246B6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表情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9A6EE9-79A4-402E-8A40-76409EB488D8}" type="parTrans" cxnId="{3DE6EF4D-D404-4B65-A125-25C8F84395A8}">
      <dgm:prSet/>
      <dgm:spPr/>
      <dgm:t>
        <a:bodyPr/>
        <a:lstStyle/>
        <a:p>
          <a:endParaRPr lang="zh-TW" altLang="en-US"/>
        </a:p>
      </dgm:t>
    </dgm:pt>
    <dgm:pt modelId="{7536D53B-57EB-42A9-B679-78A76AA5CBE2}" type="sibTrans" cxnId="{3DE6EF4D-D404-4B65-A125-25C8F84395A8}">
      <dgm:prSet/>
      <dgm:spPr/>
      <dgm:t>
        <a:bodyPr/>
        <a:lstStyle/>
        <a:p>
          <a:endParaRPr lang="zh-TW" altLang="en-US"/>
        </a:p>
      </dgm:t>
    </dgm:pt>
    <dgm:pt modelId="{25BB6DBF-33E5-4B35-8CD6-164FB90E069C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眼神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D298B16-0704-47F4-8F3F-255087487A4A}" type="parTrans" cxnId="{54EC5C2B-30F1-46B2-8E0B-0DD38C9CAC95}">
      <dgm:prSet/>
      <dgm:spPr/>
      <dgm:t>
        <a:bodyPr/>
        <a:lstStyle/>
        <a:p>
          <a:endParaRPr lang="zh-TW" altLang="en-US"/>
        </a:p>
      </dgm:t>
    </dgm:pt>
    <dgm:pt modelId="{12FD341D-C779-411A-B60D-72DE327DAE6E}" type="sibTrans" cxnId="{54EC5C2B-30F1-46B2-8E0B-0DD38C9CAC95}">
      <dgm:prSet/>
      <dgm:spPr/>
      <dgm:t>
        <a:bodyPr/>
        <a:lstStyle/>
        <a:p>
          <a:endParaRPr lang="zh-TW" altLang="en-US"/>
        </a:p>
      </dgm:t>
    </dgm:pt>
    <dgm:pt modelId="{ABF23860-97B2-41A9-8500-ECA62BBE60F7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表達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F0D7F1-74D2-4D19-82C1-C569146A5D0E}" type="parTrans" cxnId="{B22188BA-7F03-4A02-98B9-243B54A78DA4}">
      <dgm:prSet/>
      <dgm:spPr/>
      <dgm:t>
        <a:bodyPr/>
        <a:lstStyle/>
        <a:p>
          <a:endParaRPr lang="zh-TW" altLang="en-US"/>
        </a:p>
      </dgm:t>
    </dgm:pt>
    <dgm:pt modelId="{71900C40-6F05-42B2-9D2F-6E12DD4DEC41}" type="sibTrans" cxnId="{B22188BA-7F03-4A02-98B9-243B54A78DA4}">
      <dgm:prSet/>
      <dgm:spPr/>
      <dgm:t>
        <a:bodyPr/>
        <a:lstStyle/>
        <a:p>
          <a:endParaRPr lang="zh-TW" altLang="en-US"/>
        </a:p>
      </dgm:t>
    </dgm:pt>
    <dgm:pt modelId="{2D7F229C-7D65-4EE0-8545-37959A1AE960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語調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989B88F-6C27-4F76-9CD3-C468DAA950B1}" type="parTrans" cxnId="{BCFCF780-AB29-4A6B-94E8-D0650859E46D}">
      <dgm:prSet/>
      <dgm:spPr/>
      <dgm:t>
        <a:bodyPr/>
        <a:lstStyle/>
        <a:p>
          <a:endParaRPr lang="zh-TW" altLang="en-US"/>
        </a:p>
      </dgm:t>
    </dgm:pt>
    <dgm:pt modelId="{96E0D94C-18A8-40D6-80B1-DFBD31A5056F}" type="sibTrans" cxnId="{BCFCF780-AB29-4A6B-94E8-D0650859E46D}">
      <dgm:prSet/>
      <dgm:spPr/>
      <dgm:t>
        <a:bodyPr/>
        <a:lstStyle/>
        <a:p>
          <a:endParaRPr lang="zh-TW" altLang="en-US"/>
        </a:p>
      </dgm:t>
    </dgm:pt>
    <dgm:pt modelId="{BDFFB10A-A261-4C2B-AB08-CE87EFC00C61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用字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E81DCE-B60F-4F38-8DA8-4F33E1165E2A}" type="parTrans" cxnId="{4704B4BF-36A4-4DF9-8365-34C34A4159C5}">
      <dgm:prSet/>
      <dgm:spPr/>
      <dgm:t>
        <a:bodyPr/>
        <a:lstStyle/>
        <a:p>
          <a:endParaRPr lang="zh-TW" altLang="en-US"/>
        </a:p>
      </dgm:t>
    </dgm:pt>
    <dgm:pt modelId="{249EF9F0-BD25-4A40-A3DE-7D3019CE7F02}" type="sibTrans" cxnId="{4704B4BF-36A4-4DF9-8365-34C34A4159C5}">
      <dgm:prSet/>
      <dgm:spPr/>
      <dgm:t>
        <a:bodyPr/>
        <a:lstStyle/>
        <a:p>
          <a:endParaRPr lang="zh-TW" altLang="en-US"/>
        </a:p>
      </dgm:t>
    </dgm:pt>
    <dgm:pt modelId="{9F5DC3EB-D067-4614-95F7-93CC0E927022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莊重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52C9CE8-88A9-4C21-8C59-67F6D0099AB8}" type="parTrans" cxnId="{9D1E5906-1672-4B00-8277-73F947170BFD}">
      <dgm:prSet/>
      <dgm:spPr/>
      <dgm:t>
        <a:bodyPr/>
        <a:lstStyle/>
        <a:p>
          <a:endParaRPr lang="zh-TW" altLang="en-US"/>
        </a:p>
      </dgm:t>
    </dgm:pt>
    <dgm:pt modelId="{9697891B-86BB-4049-A6D2-73B62E23AE5A}" type="sibTrans" cxnId="{9D1E5906-1672-4B00-8277-73F947170BFD}">
      <dgm:prSet/>
      <dgm:spPr/>
      <dgm:t>
        <a:bodyPr/>
        <a:lstStyle/>
        <a:p>
          <a:endParaRPr lang="zh-TW" altLang="en-US"/>
        </a:p>
      </dgm:t>
    </dgm:pt>
    <dgm:pt modelId="{906A993F-46AA-44E4-BF1A-1B5640AF9DEA}" type="pres">
      <dgm:prSet presAssocID="{9F2F6707-0B48-40DF-B2C0-12482B4264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4F186EC-6A0F-423A-AB7A-DBF586210E93}" type="pres">
      <dgm:prSet presAssocID="{9F2F6707-0B48-40DF-B2C0-12482B426458}" presName="tSp" presStyleCnt="0"/>
      <dgm:spPr/>
    </dgm:pt>
    <dgm:pt modelId="{C339B331-ECA1-4A9B-A271-366124F6939E}" type="pres">
      <dgm:prSet presAssocID="{9F2F6707-0B48-40DF-B2C0-12482B426458}" presName="bSp" presStyleCnt="0"/>
      <dgm:spPr/>
    </dgm:pt>
    <dgm:pt modelId="{156CC1D1-16E3-47CC-B550-19CD37509E64}" type="pres">
      <dgm:prSet presAssocID="{9F2F6707-0B48-40DF-B2C0-12482B426458}" presName="process" presStyleCnt="0"/>
      <dgm:spPr/>
    </dgm:pt>
    <dgm:pt modelId="{B47F86E0-2EEE-4BEE-A3B9-5626E077493E}" type="pres">
      <dgm:prSet presAssocID="{49F299BA-AF35-4FF4-8E5A-34A3A6339BA6}" presName="composite1" presStyleCnt="0"/>
      <dgm:spPr/>
    </dgm:pt>
    <dgm:pt modelId="{ACBD2EF0-2872-4AD1-8C83-373C96A64FF5}" type="pres">
      <dgm:prSet presAssocID="{49F299BA-AF35-4FF4-8E5A-34A3A6339BA6}" presName="dummyNode1" presStyleLbl="node1" presStyleIdx="0" presStyleCnt="3"/>
      <dgm:spPr/>
    </dgm:pt>
    <dgm:pt modelId="{8F7FBEAE-18A7-4C1B-B184-34B73F442676}" type="pres">
      <dgm:prSet presAssocID="{49F299BA-AF35-4FF4-8E5A-34A3A6339BA6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522E09-ED6E-4704-89E7-83E2DC384FEF}" type="pres">
      <dgm:prSet presAssocID="{49F299BA-AF35-4FF4-8E5A-34A3A6339BA6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B26E0D-0780-4ACA-B8E7-27C5BD4033C6}" type="pres">
      <dgm:prSet presAssocID="{49F299BA-AF35-4FF4-8E5A-34A3A6339BA6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4800DA-5961-4F14-8552-5DD3FA6A4085}" type="pres">
      <dgm:prSet presAssocID="{49F299BA-AF35-4FF4-8E5A-34A3A6339BA6}" presName="connSite1" presStyleCnt="0"/>
      <dgm:spPr/>
    </dgm:pt>
    <dgm:pt modelId="{168F855B-A6B8-4B70-8B56-DAC302AA5267}" type="pres">
      <dgm:prSet presAssocID="{96B5EFF9-2EC5-4742-892D-DDC2415FE548}" presName="Name9" presStyleLbl="sibTrans2D1" presStyleIdx="0" presStyleCnt="2"/>
      <dgm:spPr/>
      <dgm:t>
        <a:bodyPr/>
        <a:lstStyle/>
        <a:p>
          <a:endParaRPr lang="zh-TW" altLang="en-US"/>
        </a:p>
      </dgm:t>
    </dgm:pt>
    <dgm:pt modelId="{6A07B97B-931A-4CC7-BC44-7898543CAC7C}" type="pres">
      <dgm:prSet presAssocID="{7D5C1562-7D22-4928-A9FF-4D045F7246B6}" presName="composite2" presStyleCnt="0"/>
      <dgm:spPr/>
    </dgm:pt>
    <dgm:pt modelId="{82FF4AD8-3830-47E2-A9B7-775B5154CD2E}" type="pres">
      <dgm:prSet presAssocID="{7D5C1562-7D22-4928-A9FF-4D045F7246B6}" presName="dummyNode2" presStyleLbl="node1" presStyleIdx="0" presStyleCnt="3"/>
      <dgm:spPr/>
    </dgm:pt>
    <dgm:pt modelId="{69C6F9C1-D07C-449B-83BB-142D19D54417}" type="pres">
      <dgm:prSet presAssocID="{7D5C1562-7D22-4928-A9FF-4D045F7246B6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9B82440-1553-423D-92E6-5BEC22EE21F7}" type="pres">
      <dgm:prSet presAssocID="{7D5C1562-7D22-4928-A9FF-4D045F7246B6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ADF08E4-D172-4E94-934C-AA34160E5226}" type="pres">
      <dgm:prSet presAssocID="{7D5C1562-7D22-4928-A9FF-4D045F7246B6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A8338BC-8BD6-43F8-8B03-6E0423968639}" type="pres">
      <dgm:prSet presAssocID="{7D5C1562-7D22-4928-A9FF-4D045F7246B6}" presName="connSite2" presStyleCnt="0"/>
      <dgm:spPr/>
    </dgm:pt>
    <dgm:pt modelId="{B661EEAA-C517-4DE7-AC0F-ECF1EF71DBF5}" type="pres">
      <dgm:prSet presAssocID="{7536D53B-57EB-42A9-B679-78A76AA5CBE2}" presName="Name18" presStyleLbl="sibTrans2D1" presStyleIdx="1" presStyleCnt="2"/>
      <dgm:spPr/>
      <dgm:t>
        <a:bodyPr/>
        <a:lstStyle/>
        <a:p>
          <a:endParaRPr lang="zh-TW" altLang="en-US"/>
        </a:p>
      </dgm:t>
    </dgm:pt>
    <dgm:pt modelId="{539170CF-565C-4285-94B0-6E35F7CDAC67}" type="pres">
      <dgm:prSet presAssocID="{ABF23860-97B2-41A9-8500-ECA62BBE60F7}" presName="composite1" presStyleCnt="0"/>
      <dgm:spPr/>
    </dgm:pt>
    <dgm:pt modelId="{9BD6461E-8352-4D5B-B027-2B5098755971}" type="pres">
      <dgm:prSet presAssocID="{ABF23860-97B2-41A9-8500-ECA62BBE60F7}" presName="dummyNode1" presStyleLbl="node1" presStyleIdx="1" presStyleCnt="3"/>
      <dgm:spPr/>
    </dgm:pt>
    <dgm:pt modelId="{6E701D06-20C9-4571-B1DF-9C32DCC2A66C}" type="pres">
      <dgm:prSet presAssocID="{ABF23860-97B2-41A9-8500-ECA62BBE60F7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856834C-288E-4F08-BEA3-4A74E775F13B}" type="pres">
      <dgm:prSet presAssocID="{ABF23860-97B2-41A9-8500-ECA62BBE60F7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15D95A-782F-4804-BEED-6FFAF5315800}" type="pres">
      <dgm:prSet presAssocID="{ABF23860-97B2-41A9-8500-ECA62BBE60F7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898992-50AC-4D0D-A30C-F1873C781EE9}" type="pres">
      <dgm:prSet presAssocID="{ABF23860-97B2-41A9-8500-ECA62BBE60F7}" presName="connSite1" presStyleCnt="0"/>
      <dgm:spPr/>
    </dgm:pt>
  </dgm:ptLst>
  <dgm:cxnLst>
    <dgm:cxn modelId="{9FC16C71-9CD2-43CB-A5C7-D114016625C5}" type="presOf" srcId="{96B5EFF9-2EC5-4742-892D-DDC2415FE548}" destId="{168F855B-A6B8-4B70-8B56-DAC302AA5267}" srcOrd="0" destOrd="0" presId="urn:microsoft.com/office/officeart/2005/8/layout/hProcess4"/>
    <dgm:cxn modelId="{A63A875B-5D24-4FE9-AA88-407BCCEEB817}" srcId="{9F2F6707-0B48-40DF-B2C0-12482B426458}" destId="{49F299BA-AF35-4FF4-8E5A-34A3A6339BA6}" srcOrd="0" destOrd="0" parTransId="{57CA7E14-ECED-45EC-939D-6267B0ACA746}" sibTransId="{96B5EFF9-2EC5-4742-892D-DDC2415FE548}"/>
    <dgm:cxn modelId="{FB8553E2-E359-4BC4-B7AA-EB7D7BD7B767}" type="presOf" srcId="{7536D53B-57EB-42A9-B679-78A76AA5CBE2}" destId="{B661EEAA-C517-4DE7-AC0F-ECF1EF71DBF5}" srcOrd="0" destOrd="0" presId="urn:microsoft.com/office/officeart/2005/8/layout/hProcess4"/>
    <dgm:cxn modelId="{A8F2512A-F4EF-4F5E-96CF-2BB14BDA9456}" type="presOf" srcId="{E657442A-976C-4F7C-9416-2AE8FC774C8E}" destId="{B2522E09-ED6E-4704-89E7-83E2DC384FEF}" srcOrd="1" destOrd="1" presId="urn:microsoft.com/office/officeart/2005/8/layout/hProcess4"/>
    <dgm:cxn modelId="{B197DFDD-AC8F-47FB-A45A-1212DAB4F84B}" type="presOf" srcId="{9F5DC3EB-D067-4614-95F7-93CC0E927022}" destId="{29B82440-1553-423D-92E6-5BEC22EE21F7}" srcOrd="1" destOrd="1" presId="urn:microsoft.com/office/officeart/2005/8/layout/hProcess4"/>
    <dgm:cxn modelId="{7D3AD1DA-6E9A-4E0E-A9BB-DA11375CA046}" type="presOf" srcId="{25BB6DBF-33E5-4B35-8CD6-164FB90E069C}" destId="{69C6F9C1-D07C-449B-83BB-142D19D54417}" srcOrd="0" destOrd="0" presId="urn:microsoft.com/office/officeart/2005/8/layout/hProcess4"/>
    <dgm:cxn modelId="{945042D3-EDCA-40E0-BBE9-6E708360F49D}" type="presOf" srcId="{7D5C1562-7D22-4928-A9FF-4D045F7246B6}" destId="{6ADF08E4-D172-4E94-934C-AA34160E5226}" srcOrd="0" destOrd="0" presId="urn:microsoft.com/office/officeart/2005/8/layout/hProcess4"/>
    <dgm:cxn modelId="{73290649-04AE-447C-BDD5-57D0E44DA78C}" type="presOf" srcId="{BDFFB10A-A261-4C2B-AB08-CE87EFC00C61}" destId="{F856834C-288E-4F08-BEA3-4A74E775F13B}" srcOrd="1" destOrd="1" presId="urn:microsoft.com/office/officeart/2005/8/layout/hProcess4"/>
    <dgm:cxn modelId="{F87B592F-FD89-4CD3-8F9F-5B430D1159EF}" srcId="{49F299BA-AF35-4FF4-8E5A-34A3A6339BA6}" destId="{22903DC2-DC09-47B4-BC1B-E718774DF8FD}" srcOrd="0" destOrd="0" parTransId="{760797B5-BED2-42E4-B9CF-C292082594B1}" sibTransId="{23C7CD5C-01F1-4730-9738-DA2DC652AC47}"/>
    <dgm:cxn modelId="{A5F27A69-DC34-4334-96E1-0F17048F967B}" type="presOf" srcId="{E657442A-976C-4F7C-9416-2AE8FC774C8E}" destId="{8F7FBEAE-18A7-4C1B-B184-34B73F442676}" srcOrd="0" destOrd="1" presId="urn:microsoft.com/office/officeart/2005/8/layout/hProcess4"/>
    <dgm:cxn modelId="{3DE6EF4D-D404-4B65-A125-25C8F84395A8}" srcId="{9F2F6707-0B48-40DF-B2C0-12482B426458}" destId="{7D5C1562-7D22-4928-A9FF-4D045F7246B6}" srcOrd="1" destOrd="0" parTransId="{789A6EE9-79A4-402E-8A40-76409EB488D8}" sibTransId="{7536D53B-57EB-42A9-B679-78A76AA5CBE2}"/>
    <dgm:cxn modelId="{248F80AC-31BD-49E5-A50A-FAD4D86BFF17}" type="presOf" srcId="{25BB6DBF-33E5-4B35-8CD6-164FB90E069C}" destId="{29B82440-1553-423D-92E6-5BEC22EE21F7}" srcOrd="1" destOrd="0" presId="urn:microsoft.com/office/officeart/2005/8/layout/hProcess4"/>
    <dgm:cxn modelId="{13F7E037-82B6-4CAE-B0CA-80021A81A15A}" type="presOf" srcId="{ABF23860-97B2-41A9-8500-ECA62BBE60F7}" destId="{6415D95A-782F-4804-BEED-6FFAF5315800}" srcOrd="0" destOrd="0" presId="urn:microsoft.com/office/officeart/2005/8/layout/hProcess4"/>
    <dgm:cxn modelId="{9D1E5906-1672-4B00-8277-73F947170BFD}" srcId="{7D5C1562-7D22-4928-A9FF-4D045F7246B6}" destId="{9F5DC3EB-D067-4614-95F7-93CC0E927022}" srcOrd="1" destOrd="0" parTransId="{352C9CE8-88A9-4C21-8C59-67F6D0099AB8}" sibTransId="{9697891B-86BB-4049-A6D2-73B62E23AE5A}"/>
    <dgm:cxn modelId="{FECEED85-D6C2-4619-8941-4B2F85EDC288}" type="presOf" srcId="{49F299BA-AF35-4FF4-8E5A-34A3A6339BA6}" destId="{E2B26E0D-0780-4ACA-B8E7-27C5BD4033C6}" srcOrd="0" destOrd="0" presId="urn:microsoft.com/office/officeart/2005/8/layout/hProcess4"/>
    <dgm:cxn modelId="{BCFCF780-AB29-4A6B-94E8-D0650859E46D}" srcId="{ABF23860-97B2-41A9-8500-ECA62BBE60F7}" destId="{2D7F229C-7D65-4EE0-8545-37959A1AE960}" srcOrd="0" destOrd="0" parTransId="{8989B88F-6C27-4F76-9CD3-C468DAA950B1}" sibTransId="{96E0D94C-18A8-40D6-80B1-DFBD31A5056F}"/>
    <dgm:cxn modelId="{F75CF1D6-68D6-4CA6-860E-674E72914E50}" type="presOf" srcId="{2D7F229C-7D65-4EE0-8545-37959A1AE960}" destId="{6E701D06-20C9-4571-B1DF-9C32DCC2A66C}" srcOrd="0" destOrd="0" presId="urn:microsoft.com/office/officeart/2005/8/layout/hProcess4"/>
    <dgm:cxn modelId="{B22188BA-7F03-4A02-98B9-243B54A78DA4}" srcId="{9F2F6707-0B48-40DF-B2C0-12482B426458}" destId="{ABF23860-97B2-41A9-8500-ECA62BBE60F7}" srcOrd="2" destOrd="0" parTransId="{30F0D7F1-74D2-4D19-82C1-C569146A5D0E}" sibTransId="{71900C40-6F05-42B2-9D2F-6E12DD4DEC41}"/>
    <dgm:cxn modelId="{7CCCD0CF-EF6C-46A3-A4A3-580B6497E86C}" type="presOf" srcId="{BDFFB10A-A261-4C2B-AB08-CE87EFC00C61}" destId="{6E701D06-20C9-4571-B1DF-9C32DCC2A66C}" srcOrd="0" destOrd="1" presId="urn:microsoft.com/office/officeart/2005/8/layout/hProcess4"/>
    <dgm:cxn modelId="{04CAC694-4BBE-4DEC-AB70-89410E385D14}" type="presOf" srcId="{9F5DC3EB-D067-4614-95F7-93CC0E927022}" destId="{69C6F9C1-D07C-449B-83BB-142D19D54417}" srcOrd="0" destOrd="1" presId="urn:microsoft.com/office/officeart/2005/8/layout/hProcess4"/>
    <dgm:cxn modelId="{5D8AD0DA-28D9-47CF-B0D5-D960007C88A9}" type="presOf" srcId="{9F2F6707-0B48-40DF-B2C0-12482B426458}" destId="{906A993F-46AA-44E4-BF1A-1B5640AF9DEA}" srcOrd="0" destOrd="0" presId="urn:microsoft.com/office/officeart/2005/8/layout/hProcess4"/>
    <dgm:cxn modelId="{4704B4BF-36A4-4DF9-8365-34C34A4159C5}" srcId="{ABF23860-97B2-41A9-8500-ECA62BBE60F7}" destId="{BDFFB10A-A261-4C2B-AB08-CE87EFC00C61}" srcOrd="1" destOrd="0" parTransId="{F1E81DCE-B60F-4F38-8DA8-4F33E1165E2A}" sibTransId="{249EF9F0-BD25-4A40-A3DE-7D3019CE7F02}"/>
    <dgm:cxn modelId="{1DBB9123-FAD4-45E7-9354-990E4442F7AC}" srcId="{49F299BA-AF35-4FF4-8E5A-34A3A6339BA6}" destId="{E657442A-976C-4F7C-9416-2AE8FC774C8E}" srcOrd="1" destOrd="0" parTransId="{601C3B7B-60EF-4976-91E7-9C22B43F6783}" sibTransId="{F180916E-EF5C-4352-A20A-2CAF6FED2552}"/>
    <dgm:cxn modelId="{54EC5C2B-30F1-46B2-8E0B-0DD38C9CAC95}" srcId="{7D5C1562-7D22-4928-A9FF-4D045F7246B6}" destId="{25BB6DBF-33E5-4B35-8CD6-164FB90E069C}" srcOrd="0" destOrd="0" parTransId="{5D298B16-0704-47F4-8F3F-255087487A4A}" sibTransId="{12FD341D-C779-411A-B60D-72DE327DAE6E}"/>
    <dgm:cxn modelId="{57FD6EB5-EC29-4DB2-9169-F6CAFD7719B0}" type="presOf" srcId="{2D7F229C-7D65-4EE0-8545-37959A1AE960}" destId="{F856834C-288E-4F08-BEA3-4A74E775F13B}" srcOrd="1" destOrd="0" presId="urn:microsoft.com/office/officeart/2005/8/layout/hProcess4"/>
    <dgm:cxn modelId="{8E872F7D-24B3-47FC-97A4-356701D4D63B}" type="presOf" srcId="{22903DC2-DC09-47B4-BC1B-E718774DF8FD}" destId="{B2522E09-ED6E-4704-89E7-83E2DC384FEF}" srcOrd="1" destOrd="0" presId="urn:microsoft.com/office/officeart/2005/8/layout/hProcess4"/>
    <dgm:cxn modelId="{6D340EE7-D213-41E2-A5D1-323C12B88AD2}" type="presOf" srcId="{22903DC2-DC09-47B4-BC1B-E718774DF8FD}" destId="{8F7FBEAE-18A7-4C1B-B184-34B73F442676}" srcOrd="0" destOrd="0" presId="urn:microsoft.com/office/officeart/2005/8/layout/hProcess4"/>
    <dgm:cxn modelId="{6A3F447E-ADD0-43E6-B22C-4ACAAFA2B6B8}" type="presParOf" srcId="{906A993F-46AA-44E4-BF1A-1B5640AF9DEA}" destId="{C4F186EC-6A0F-423A-AB7A-DBF586210E93}" srcOrd="0" destOrd="0" presId="urn:microsoft.com/office/officeart/2005/8/layout/hProcess4"/>
    <dgm:cxn modelId="{0B8C8CE1-40BC-4AB0-8FE0-61EE8CC75D3E}" type="presParOf" srcId="{906A993F-46AA-44E4-BF1A-1B5640AF9DEA}" destId="{C339B331-ECA1-4A9B-A271-366124F6939E}" srcOrd="1" destOrd="0" presId="urn:microsoft.com/office/officeart/2005/8/layout/hProcess4"/>
    <dgm:cxn modelId="{E93EF254-BE67-4253-8466-11B6C8297EE1}" type="presParOf" srcId="{906A993F-46AA-44E4-BF1A-1B5640AF9DEA}" destId="{156CC1D1-16E3-47CC-B550-19CD37509E64}" srcOrd="2" destOrd="0" presId="urn:microsoft.com/office/officeart/2005/8/layout/hProcess4"/>
    <dgm:cxn modelId="{CD6CC0CE-9C8C-4DD0-81E6-6EC771D312E5}" type="presParOf" srcId="{156CC1D1-16E3-47CC-B550-19CD37509E64}" destId="{B47F86E0-2EEE-4BEE-A3B9-5626E077493E}" srcOrd="0" destOrd="0" presId="urn:microsoft.com/office/officeart/2005/8/layout/hProcess4"/>
    <dgm:cxn modelId="{4C1D5438-EA8B-40DD-8132-44E4DC36766F}" type="presParOf" srcId="{B47F86E0-2EEE-4BEE-A3B9-5626E077493E}" destId="{ACBD2EF0-2872-4AD1-8C83-373C96A64FF5}" srcOrd="0" destOrd="0" presId="urn:microsoft.com/office/officeart/2005/8/layout/hProcess4"/>
    <dgm:cxn modelId="{778F162B-2AB1-4BDC-8315-C14F87B71F89}" type="presParOf" srcId="{B47F86E0-2EEE-4BEE-A3B9-5626E077493E}" destId="{8F7FBEAE-18A7-4C1B-B184-34B73F442676}" srcOrd="1" destOrd="0" presId="urn:microsoft.com/office/officeart/2005/8/layout/hProcess4"/>
    <dgm:cxn modelId="{41D06E28-9825-4A60-9F26-DB682660DE4C}" type="presParOf" srcId="{B47F86E0-2EEE-4BEE-A3B9-5626E077493E}" destId="{B2522E09-ED6E-4704-89E7-83E2DC384FEF}" srcOrd="2" destOrd="0" presId="urn:microsoft.com/office/officeart/2005/8/layout/hProcess4"/>
    <dgm:cxn modelId="{34771450-B7AE-4361-AA41-F1E7A65B06EC}" type="presParOf" srcId="{B47F86E0-2EEE-4BEE-A3B9-5626E077493E}" destId="{E2B26E0D-0780-4ACA-B8E7-27C5BD4033C6}" srcOrd="3" destOrd="0" presId="urn:microsoft.com/office/officeart/2005/8/layout/hProcess4"/>
    <dgm:cxn modelId="{ED09B9BE-8177-4702-AFE5-E0D5C98964EC}" type="presParOf" srcId="{B47F86E0-2EEE-4BEE-A3B9-5626E077493E}" destId="{1D4800DA-5961-4F14-8552-5DD3FA6A4085}" srcOrd="4" destOrd="0" presId="urn:microsoft.com/office/officeart/2005/8/layout/hProcess4"/>
    <dgm:cxn modelId="{1DB8DF92-1C66-4251-B932-36DBC5458570}" type="presParOf" srcId="{156CC1D1-16E3-47CC-B550-19CD37509E64}" destId="{168F855B-A6B8-4B70-8B56-DAC302AA5267}" srcOrd="1" destOrd="0" presId="urn:microsoft.com/office/officeart/2005/8/layout/hProcess4"/>
    <dgm:cxn modelId="{D075229E-146D-4A91-BEB6-E72C4FCDF750}" type="presParOf" srcId="{156CC1D1-16E3-47CC-B550-19CD37509E64}" destId="{6A07B97B-931A-4CC7-BC44-7898543CAC7C}" srcOrd="2" destOrd="0" presId="urn:microsoft.com/office/officeart/2005/8/layout/hProcess4"/>
    <dgm:cxn modelId="{4EE3C226-ECE8-42A8-87B7-F3829170F1D3}" type="presParOf" srcId="{6A07B97B-931A-4CC7-BC44-7898543CAC7C}" destId="{82FF4AD8-3830-47E2-A9B7-775B5154CD2E}" srcOrd="0" destOrd="0" presId="urn:microsoft.com/office/officeart/2005/8/layout/hProcess4"/>
    <dgm:cxn modelId="{76A6FFE3-A446-4119-86EB-C365C0099018}" type="presParOf" srcId="{6A07B97B-931A-4CC7-BC44-7898543CAC7C}" destId="{69C6F9C1-D07C-449B-83BB-142D19D54417}" srcOrd="1" destOrd="0" presId="urn:microsoft.com/office/officeart/2005/8/layout/hProcess4"/>
    <dgm:cxn modelId="{ED02C8F5-2310-42B9-8B7A-86A33622C77F}" type="presParOf" srcId="{6A07B97B-931A-4CC7-BC44-7898543CAC7C}" destId="{29B82440-1553-423D-92E6-5BEC22EE21F7}" srcOrd="2" destOrd="0" presId="urn:microsoft.com/office/officeart/2005/8/layout/hProcess4"/>
    <dgm:cxn modelId="{FE0F2A32-6C41-4931-A5A7-F74DCE7C4168}" type="presParOf" srcId="{6A07B97B-931A-4CC7-BC44-7898543CAC7C}" destId="{6ADF08E4-D172-4E94-934C-AA34160E5226}" srcOrd="3" destOrd="0" presId="urn:microsoft.com/office/officeart/2005/8/layout/hProcess4"/>
    <dgm:cxn modelId="{CDF17E3B-7366-4F66-ABE0-C8D77CD056E3}" type="presParOf" srcId="{6A07B97B-931A-4CC7-BC44-7898543CAC7C}" destId="{7A8338BC-8BD6-43F8-8B03-6E0423968639}" srcOrd="4" destOrd="0" presId="urn:microsoft.com/office/officeart/2005/8/layout/hProcess4"/>
    <dgm:cxn modelId="{6B7546BC-02FE-42AB-A7B6-D7EC77D42D43}" type="presParOf" srcId="{156CC1D1-16E3-47CC-B550-19CD37509E64}" destId="{B661EEAA-C517-4DE7-AC0F-ECF1EF71DBF5}" srcOrd="3" destOrd="0" presId="urn:microsoft.com/office/officeart/2005/8/layout/hProcess4"/>
    <dgm:cxn modelId="{2DCEA409-F19A-4F73-9628-7409536C814D}" type="presParOf" srcId="{156CC1D1-16E3-47CC-B550-19CD37509E64}" destId="{539170CF-565C-4285-94B0-6E35F7CDAC67}" srcOrd="4" destOrd="0" presId="urn:microsoft.com/office/officeart/2005/8/layout/hProcess4"/>
    <dgm:cxn modelId="{95237A55-236C-4A22-98D7-01D921179B2B}" type="presParOf" srcId="{539170CF-565C-4285-94B0-6E35F7CDAC67}" destId="{9BD6461E-8352-4D5B-B027-2B5098755971}" srcOrd="0" destOrd="0" presId="urn:microsoft.com/office/officeart/2005/8/layout/hProcess4"/>
    <dgm:cxn modelId="{91F92136-4759-4856-81AE-E95AE8914C2E}" type="presParOf" srcId="{539170CF-565C-4285-94B0-6E35F7CDAC67}" destId="{6E701D06-20C9-4571-B1DF-9C32DCC2A66C}" srcOrd="1" destOrd="0" presId="urn:microsoft.com/office/officeart/2005/8/layout/hProcess4"/>
    <dgm:cxn modelId="{15D42C0D-C601-4D98-8154-67F2F8EF171D}" type="presParOf" srcId="{539170CF-565C-4285-94B0-6E35F7CDAC67}" destId="{F856834C-288E-4F08-BEA3-4A74E775F13B}" srcOrd="2" destOrd="0" presId="urn:microsoft.com/office/officeart/2005/8/layout/hProcess4"/>
    <dgm:cxn modelId="{25028485-D1C6-4F54-81FA-39E41DC5A5CD}" type="presParOf" srcId="{539170CF-565C-4285-94B0-6E35F7CDAC67}" destId="{6415D95A-782F-4804-BEED-6FFAF5315800}" srcOrd="3" destOrd="0" presId="urn:microsoft.com/office/officeart/2005/8/layout/hProcess4"/>
    <dgm:cxn modelId="{3934F7AF-7EF3-4648-8F54-97D3B1DF49AA}" type="presParOf" srcId="{539170CF-565C-4285-94B0-6E35F7CDAC67}" destId="{6E898992-50AC-4D0D-A30C-F1873C781EE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ABC80-258B-4EA5-A80E-E9B76A9A397E}">
      <dsp:nvSpPr>
        <dsp:cNvPr id="0" name=""/>
        <dsp:cNvSpPr/>
      </dsp:nvSpPr>
      <dsp:spPr>
        <a:xfrm>
          <a:off x="2379359" y="785350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623511" y="828339"/>
        <a:ext cx="27310" cy="5462"/>
      </dsp:txXfrm>
    </dsp:sp>
    <dsp:sp modelId="{79C8DDE3-27D6-472E-A51B-D1DDCA62C47B}">
      <dsp:nvSpPr>
        <dsp:cNvPr id="0" name=""/>
        <dsp:cNvSpPr/>
      </dsp:nvSpPr>
      <dsp:spPr>
        <a:xfrm>
          <a:off x="6308" y="118615"/>
          <a:ext cx="2374850" cy="142491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/>
            <a:t>抱怨</a:t>
          </a:r>
          <a:endParaRPr lang="zh-TW" altLang="en-US" sz="4800" kern="1200" dirty="0"/>
        </a:p>
      </dsp:txBody>
      <dsp:txXfrm>
        <a:off x="6308" y="118615"/>
        <a:ext cx="2374850" cy="1424910"/>
      </dsp:txXfrm>
    </dsp:sp>
    <dsp:sp modelId="{42457792-FD75-405B-B1B3-EE95CE67E11A}">
      <dsp:nvSpPr>
        <dsp:cNvPr id="0" name=""/>
        <dsp:cNvSpPr/>
      </dsp:nvSpPr>
      <dsp:spPr>
        <a:xfrm>
          <a:off x="5300425" y="785350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5544577" y="828339"/>
        <a:ext cx="27310" cy="5462"/>
      </dsp:txXfrm>
    </dsp:sp>
    <dsp:sp modelId="{37F14F5C-35B4-4717-B77D-370374C85EC9}">
      <dsp:nvSpPr>
        <dsp:cNvPr id="0" name=""/>
        <dsp:cNvSpPr/>
      </dsp:nvSpPr>
      <dsp:spPr>
        <a:xfrm>
          <a:off x="2927374" y="118615"/>
          <a:ext cx="2374850" cy="1424910"/>
        </a:xfrm>
        <a:prstGeom prst="rect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/>
            <a:t>投訴</a:t>
          </a:r>
          <a:endParaRPr lang="zh-TW" altLang="en-US" sz="4800" kern="1200" dirty="0"/>
        </a:p>
      </dsp:txBody>
      <dsp:txXfrm>
        <a:off x="2927374" y="118615"/>
        <a:ext cx="2374850" cy="1424910"/>
      </dsp:txXfrm>
    </dsp:sp>
    <dsp:sp modelId="{AEFD57EA-064A-4FE4-833A-9C23B9602CF8}">
      <dsp:nvSpPr>
        <dsp:cNvPr id="0" name=""/>
        <dsp:cNvSpPr/>
      </dsp:nvSpPr>
      <dsp:spPr>
        <a:xfrm>
          <a:off x="1193734" y="1541725"/>
          <a:ext cx="5842131" cy="515615"/>
        </a:xfrm>
        <a:custGeom>
          <a:avLst/>
          <a:gdLst/>
          <a:ahLst/>
          <a:cxnLst/>
          <a:rect l="0" t="0" r="0" b="0"/>
          <a:pathLst>
            <a:path>
              <a:moveTo>
                <a:pt x="5842131" y="0"/>
              </a:moveTo>
              <a:lnTo>
                <a:pt x="5842131" y="274907"/>
              </a:lnTo>
              <a:lnTo>
                <a:pt x="0" y="274907"/>
              </a:lnTo>
              <a:lnTo>
                <a:pt x="0" y="515615"/>
              </a:lnTo>
            </a:path>
          </a:pathLst>
        </a:custGeom>
        <a:noFill/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968109" y="1796802"/>
        <a:ext cx="293380" cy="5462"/>
      </dsp:txXfrm>
    </dsp:sp>
    <dsp:sp modelId="{BA7F1B74-4269-4FA3-92C9-0473086799D7}">
      <dsp:nvSpPr>
        <dsp:cNvPr id="0" name=""/>
        <dsp:cNvSpPr/>
      </dsp:nvSpPr>
      <dsp:spPr>
        <a:xfrm>
          <a:off x="5848440" y="118615"/>
          <a:ext cx="2374850" cy="1424910"/>
        </a:xfrm>
        <a:prstGeom prst="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/>
            <a:t>處理</a:t>
          </a:r>
          <a:endParaRPr lang="zh-TW" altLang="en-US" sz="4800" kern="1200" dirty="0"/>
        </a:p>
      </dsp:txBody>
      <dsp:txXfrm>
        <a:off x="5848440" y="118615"/>
        <a:ext cx="2374850" cy="1424910"/>
      </dsp:txXfrm>
    </dsp:sp>
    <dsp:sp modelId="{9E316053-86AA-427C-B057-E6EEDDDA0B8D}">
      <dsp:nvSpPr>
        <dsp:cNvPr id="0" name=""/>
        <dsp:cNvSpPr/>
      </dsp:nvSpPr>
      <dsp:spPr>
        <a:xfrm>
          <a:off x="2379359" y="2756476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623511" y="2799465"/>
        <a:ext cx="27310" cy="5462"/>
      </dsp:txXfrm>
    </dsp:sp>
    <dsp:sp modelId="{160E858C-F753-4B12-81A0-F942E9C1A5CD}">
      <dsp:nvSpPr>
        <dsp:cNvPr id="0" name=""/>
        <dsp:cNvSpPr/>
      </dsp:nvSpPr>
      <dsp:spPr>
        <a:xfrm>
          <a:off x="6308" y="2089741"/>
          <a:ext cx="2374850" cy="1424910"/>
        </a:xfrm>
        <a:prstGeom prst="rect">
          <a:avLst/>
        </a:prstGeom>
        <a:gradFill rotWithShape="0">
          <a:gsLst>
            <a:gs pos="0">
              <a:schemeClr val="accent3">
                <a:hueOff val="8437698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hueOff val="8437698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hueOff val="8437698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/>
            <a:t>追蹤</a:t>
          </a:r>
          <a:endParaRPr lang="zh-TW" altLang="en-US" sz="4800" kern="1200" dirty="0"/>
        </a:p>
      </dsp:txBody>
      <dsp:txXfrm>
        <a:off x="6308" y="2089741"/>
        <a:ext cx="2374850" cy="1424910"/>
      </dsp:txXfrm>
    </dsp:sp>
    <dsp:sp modelId="{3AB31ACD-86CC-4E27-B4FC-0CB390FEB2C5}">
      <dsp:nvSpPr>
        <dsp:cNvPr id="0" name=""/>
        <dsp:cNvSpPr/>
      </dsp:nvSpPr>
      <dsp:spPr>
        <a:xfrm>
          <a:off x="2927374" y="2089741"/>
          <a:ext cx="2374850" cy="1424910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/>
            <a:t>結案</a:t>
          </a:r>
          <a:endParaRPr lang="zh-TW" altLang="en-US" sz="4800" kern="1200" dirty="0"/>
        </a:p>
      </dsp:txBody>
      <dsp:txXfrm>
        <a:off x="2927374" y="2089741"/>
        <a:ext cx="2374850" cy="14249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7C6D1-C1B5-4666-89A7-CF906EBC5A6E}">
      <dsp:nvSpPr>
        <dsp:cNvPr id="0" name=""/>
        <dsp:cNvSpPr/>
      </dsp:nvSpPr>
      <dsp:spPr>
        <a:xfrm>
          <a:off x="1020730" y="-22083"/>
          <a:ext cx="4054539" cy="4054539"/>
        </a:xfrm>
        <a:prstGeom prst="circularArrow">
          <a:avLst>
            <a:gd name="adj1" fmla="val 5544"/>
            <a:gd name="adj2" fmla="val 330680"/>
            <a:gd name="adj3" fmla="val 13815233"/>
            <a:gd name="adj4" fmla="val 1736208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220A6C-76BB-4512-A053-413422C7A82E}">
      <dsp:nvSpPr>
        <dsp:cNvPr id="0" name=""/>
        <dsp:cNvSpPr/>
      </dsp:nvSpPr>
      <dsp:spPr>
        <a:xfrm>
          <a:off x="2114847" y="1515"/>
          <a:ext cx="1866304" cy="9331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傾聽</a:t>
          </a:r>
          <a:r>
            <a:rPr lang="en-US" sz="2000" kern="1200" dirty="0" smtClean="0"/>
            <a:t>Listening</a:t>
          </a:r>
          <a:endParaRPr lang="zh-TW" altLang="en-US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60400" y="47068"/>
        <a:ext cx="1775198" cy="842046"/>
      </dsp:txXfrm>
    </dsp:sp>
    <dsp:sp modelId="{B6C05516-DA82-4AA8-B547-B20102566471}">
      <dsp:nvSpPr>
        <dsp:cNvPr id="0" name=""/>
        <dsp:cNvSpPr/>
      </dsp:nvSpPr>
      <dsp:spPr>
        <a:xfrm>
          <a:off x="3759238" y="1196235"/>
          <a:ext cx="1866304" cy="933152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同理</a:t>
          </a:r>
          <a:r>
            <a:rPr lang="en-US" sz="2000" kern="1200" dirty="0" smtClean="0"/>
            <a:t>Empathy</a:t>
          </a:r>
          <a:endParaRPr lang="zh-TW" altLang="en-US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804791" y="1241788"/>
        <a:ext cx="1775198" cy="842046"/>
      </dsp:txXfrm>
    </dsp:sp>
    <dsp:sp modelId="{CB6AE618-1504-4ADF-963B-61038D9414D8}">
      <dsp:nvSpPr>
        <dsp:cNvPr id="0" name=""/>
        <dsp:cNvSpPr/>
      </dsp:nvSpPr>
      <dsp:spPr>
        <a:xfrm>
          <a:off x="3131137" y="3129332"/>
          <a:ext cx="1866304" cy="933152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複述</a:t>
          </a:r>
          <a:r>
            <a:rPr lang="en-US" sz="1500" kern="1200" dirty="0" smtClean="0"/>
            <a:t>Repetition of the Complaints</a:t>
          </a:r>
          <a:endParaRPr lang="zh-TW" altLang="en-US" sz="15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76690" y="3174885"/>
        <a:ext cx="1775198" cy="842046"/>
      </dsp:txXfrm>
    </dsp:sp>
    <dsp:sp modelId="{9A0FE2F3-A2D6-411F-BFDC-871DDC4B9C01}">
      <dsp:nvSpPr>
        <dsp:cNvPr id="0" name=""/>
        <dsp:cNvSpPr/>
      </dsp:nvSpPr>
      <dsp:spPr>
        <a:xfrm>
          <a:off x="1098558" y="3129332"/>
          <a:ext cx="1866304" cy="933152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提問</a:t>
          </a:r>
          <a:r>
            <a:rPr lang="en-US" sz="1700" kern="1200" dirty="0" smtClean="0"/>
            <a:t>Question Asking</a:t>
          </a:r>
          <a:endParaRPr lang="zh-TW" altLang="en-US" sz="17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144111" y="3174885"/>
        <a:ext cx="1775198" cy="842046"/>
      </dsp:txXfrm>
    </dsp:sp>
    <dsp:sp modelId="{AB79EED5-C5B6-4A64-A5EA-A2267E7E6387}">
      <dsp:nvSpPr>
        <dsp:cNvPr id="0" name=""/>
        <dsp:cNvSpPr/>
      </dsp:nvSpPr>
      <dsp:spPr>
        <a:xfrm>
          <a:off x="470456" y="1196235"/>
          <a:ext cx="1866304" cy="933152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溝通</a:t>
          </a:r>
          <a:r>
            <a:rPr lang="en-US" sz="1700" kern="1200" dirty="0" smtClean="0"/>
            <a:t>Communication</a:t>
          </a:r>
          <a:endParaRPr lang="zh-TW" altLang="en-US" sz="17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16009" y="1241788"/>
        <a:ext cx="1775198" cy="8420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B09C3-CAB2-4855-8240-A54D4C96D056}">
      <dsp:nvSpPr>
        <dsp:cNvPr id="0" name=""/>
        <dsp:cNvSpPr/>
      </dsp:nvSpPr>
      <dsp:spPr>
        <a:xfrm>
          <a:off x="0" y="0"/>
          <a:ext cx="4774130" cy="3055888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85F5C2-08DD-42F9-8E67-BAE5017D9386}">
      <dsp:nvSpPr>
        <dsp:cNvPr id="0" name=""/>
        <dsp:cNvSpPr/>
      </dsp:nvSpPr>
      <dsp:spPr>
        <a:xfrm>
          <a:off x="69385" y="916766"/>
          <a:ext cx="1684987" cy="12223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專心</a:t>
          </a:r>
          <a:endParaRPr lang="zh-TW" altLang="en-US" sz="3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29055" y="976436"/>
        <a:ext cx="1565647" cy="1103015"/>
      </dsp:txXfrm>
    </dsp:sp>
    <dsp:sp modelId="{920AD013-BC32-4C8C-86FE-2BCE7B924EA8}">
      <dsp:nvSpPr>
        <dsp:cNvPr id="0" name=""/>
        <dsp:cNvSpPr/>
      </dsp:nvSpPr>
      <dsp:spPr>
        <a:xfrm>
          <a:off x="1965818" y="916766"/>
          <a:ext cx="1684987" cy="1222355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理解</a:t>
          </a:r>
          <a:endParaRPr lang="zh-TW" altLang="en-US" sz="3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25488" y="976436"/>
        <a:ext cx="1565647" cy="1103015"/>
      </dsp:txXfrm>
    </dsp:sp>
    <dsp:sp modelId="{5B6BBD01-F77E-4F28-8DC6-3FDB3CEEB930}">
      <dsp:nvSpPr>
        <dsp:cNvPr id="0" name=""/>
        <dsp:cNvSpPr/>
      </dsp:nvSpPr>
      <dsp:spPr>
        <a:xfrm>
          <a:off x="3862251" y="916766"/>
          <a:ext cx="1684987" cy="1222355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回饋</a:t>
          </a:r>
          <a:endParaRPr lang="zh-TW" altLang="en-US" sz="3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921921" y="976436"/>
        <a:ext cx="1565647" cy="11030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91A0E-F515-4A3A-804B-9A55C9F3547C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F3791-1311-48C6-B7FF-BF353F127EFF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b="1" kern="1200" dirty="0" smtClean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專心</a:t>
          </a:r>
          <a:endParaRPr lang="zh-TW" altLang="en-US" sz="6000" b="1" kern="1200" dirty="0">
            <a:solidFill>
              <a:schemeClr val="accent4">
                <a:lumMod val="7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0"/>
        <a:ext cx="1645920" cy="4525963"/>
      </dsp:txXfrm>
    </dsp:sp>
    <dsp:sp modelId="{8A726101-72BD-4E0B-95E8-BE78E9AF8348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思考不集中</a:t>
          </a:r>
          <a:endParaRPr lang="zh-TW" altLang="en-US" sz="4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69364" y="70718"/>
        <a:ext cx="6460236" cy="1414363"/>
      </dsp:txXfrm>
    </dsp:sp>
    <dsp:sp modelId="{D5387FAA-9026-4EA9-A7F5-B23B86382727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18CFAD-012B-4D8C-9F4E-ED28982FFE92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未停止手邊工作</a:t>
          </a:r>
          <a:endParaRPr lang="zh-TW" altLang="en-US" sz="4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69364" y="1555799"/>
        <a:ext cx="6460236" cy="1414363"/>
      </dsp:txXfrm>
    </dsp:sp>
    <dsp:sp modelId="{CC1CEF62-52C9-417E-ACDF-EFFAC96D5723}">
      <dsp:nvSpPr>
        <dsp:cNvPr id="0" name=""/>
        <dsp:cNvSpPr/>
      </dsp:nvSpPr>
      <dsp:spPr>
        <a:xfrm>
          <a:off x="1645920" y="297016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EA209F-7C4B-42BF-BCF8-630986F8ADE9}">
      <dsp:nvSpPr>
        <dsp:cNvPr id="0" name=""/>
        <dsp:cNvSpPr/>
      </dsp:nvSpPr>
      <dsp:spPr>
        <a:xfrm>
          <a:off x="1769364" y="3040881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刻版印象</a:t>
          </a:r>
          <a:endParaRPr lang="zh-TW" altLang="en-US" sz="4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69364" y="3040881"/>
        <a:ext cx="6460236" cy="1414363"/>
      </dsp:txXfrm>
    </dsp:sp>
    <dsp:sp modelId="{8C4B9690-1F8B-4A7E-A348-2DC41E61783D}">
      <dsp:nvSpPr>
        <dsp:cNvPr id="0" name=""/>
        <dsp:cNvSpPr/>
      </dsp:nvSpPr>
      <dsp:spPr>
        <a:xfrm>
          <a:off x="1645920" y="445524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0CA88-DED2-40E5-A5EA-2C24903169FA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79B56-F787-41B9-9B2C-28BD6EB9E272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b="1" kern="1200" dirty="0" smtClean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理解</a:t>
          </a:r>
          <a:endParaRPr lang="zh-TW" altLang="en-US" sz="6000" b="1" kern="1200" dirty="0">
            <a:solidFill>
              <a:schemeClr val="accent4">
                <a:lumMod val="7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0"/>
        <a:ext cx="1645920" cy="4525963"/>
      </dsp:txXfrm>
    </dsp:sp>
    <dsp:sp modelId="{821AD4B4-E751-4DAE-B3B0-4AEA014BF7B2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角色固著</a:t>
          </a:r>
          <a:endParaRPr lang="zh-TW" altLang="en-US" sz="4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69364" y="70718"/>
        <a:ext cx="6460236" cy="1414363"/>
      </dsp:txXfrm>
    </dsp:sp>
    <dsp:sp modelId="{7812B2D7-5CE7-4E33-897B-5367EEC84183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FC5142-3C59-46C0-B94D-45B82A7114FA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錯失良機</a:t>
          </a:r>
          <a:endParaRPr lang="zh-TW" altLang="en-US" sz="4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69364" y="1555799"/>
        <a:ext cx="6460236" cy="1414363"/>
      </dsp:txXfrm>
    </dsp:sp>
    <dsp:sp modelId="{21B6FAC9-1131-472B-88EE-25B170D5C5F0}">
      <dsp:nvSpPr>
        <dsp:cNvPr id="0" name=""/>
        <dsp:cNvSpPr/>
      </dsp:nvSpPr>
      <dsp:spPr>
        <a:xfrm>
          <a:off x="1645920" y="297016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BEA66-37B0-4A89-9495-95E6CFE5E834}">
      <dsp:nvSpPr>
        <dsp:cNvPr id="0" name=""/>
        <dsp:cNvSpPr/>
      </dsp:nvSpPr>
      <dsp:spPr>
        <a:xfrm>
          <a:off x="1769364" y="3040881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文字解讀</a:t>
          </a:r>
          <a:endParaRPr lang="zh-TW" altLang="en-US" sz="4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69364" y="3040881"/>
        <a:ext cx="6460236" cy="1414363"/>
      </dsp:txXfrm>
    </dsp:sp>
    <dsp:sp modelId="{36FF5C61-31A9-47ED-B52E-9198BE661A3A}">
      <dsp:nvSpPr>
        <dsp:cNvPr id="0" name=""/>
        <dsp:cNvSpPr/>
      </dsp:nvSpPr>
      <dsp:spPr>
        <a:xfrm>
          <a:off x="1645920" y="445524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45CA4-C74F-4409-B7CC-29F07AD603E8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CBC26-AE01-4908-BCA8-CC1EFF8D391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127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lbert_Mehrabia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副標題 2"/>
          <p:cNvSpPr>
            <a:spLocks noGrp="1"/>
          </p:cNvSpPr>
          <p:nvPr>
            <p:ph type="subTitle" idx="1"/>
          </p:nvPr>
        </p:nvSpPr>
        <p:spPr>
          <a:xfrm>
            <a:off x="714375" y="549275"/>
            <a:ext cx="7889875" cy="5594350"/>
          </a:xfrm>
        </p:spPr>
        <p:txBody>
          <a:bodyPr/>
          <a:lstStyle/>
          <a:p>
            <a:r>
              <a:rPr lang="zh-TW" altLang="en-US" sz="8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行動學習</a:t>
            </a:r>
          </a:p>
          <a:p>
            <a:r>
              <a:rPr lang="zh-TW" altLang="en-US" sz="8000" dirty="0" smtClean="0"/>
              <a:t> </a:t>
            </a:r>
            <a:endParaRPr lang="en-US" altLang="zh-TW" sz="8000" dirty="0" smtClean="0"/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Dealing with Complaints</a:t>
            </a:r>
            <a:endParaRPr lang="en-US" altLang="zh-TW" sz="3000" b="1" dirty="0" smtClean="0">
              <a:solidFill>
                <a:schemeClr val="tx2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altLang="zh-TW" sz="8000" dirty="0" smtClean="0"/>
          </a:p>
        </p:txBody>
      </p:sp>
      <p:pic>
        <p:nvPicPr>
          <p:cNvPr id="1026" name="Picture 2" descr="F:\105年度2nd行動學習教案-客訴處理技巧\Dealing with Complaints.pn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0" y="2160000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同情心≠同理心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流程圖: 程序 4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同理</a:t>
            </a:r>
            <a:r>
              <a:rPr lang="en-US" altLang="zh-TW" sz="2000" dirty="0"/>
              <a:t>Empathy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588990924"/>
              </p:ext>
            </p:extLst>
          </p:nvPr>
        </p:nvGraphicFramePr>
        <p:xfrm>
          <a:off x="-612576" y="238174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群組 7"/>
          <p:cNvGrpSpPr/>
          <p:nvPr/>
        </p:nvGrpSpPr>
        <p:grpSpPr>
          <a:xfrm>
            <a:off x="4427984" y="1902531"/>
            <a:ext cx="4032448" cy="3921299"/>
            <a:chOff x="611560" y="1883965"/>
            <a:chExt cx="4032448" cy="3921299"/>
          </a:xfrm>
        </p:grpSpPr>
        <p:sp>
          <p:nvSpPr>
            <p:cNvPr id="6" name="流程圖: 替代處理程序 5"/>
            <p:cNvSpPr/>
            <p:nvPr/>
          </p:nvSpPr>
          <p:spPr>
            <a:xfrm>
              <a:off x="611560" y="2204864"/>
              <a:ext cx="4032448" cy="3600400"/>
            </a:xfrm>
            <a:prstGeom prst="flowChartAlternateProcess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zh-TW" dirty="0" smtClean="0"/>
            </a:p>
            <a:p>
              <a:pPr algn="ctr"/>
              <a:endParaRPr lang="en-US" altLang="zh-TW" dirty="0"/>
            </a:p>
            <a:p>
              <a:pPr algn="ctr"/>
              <a:endParaRPr lang="en-US" altLang="zh-TW" dirty="0" smtClean="0"/>
            </a:p>
            <a:p>
              <a:pPr algn="ctr"/>
              <a:r>
                <a:rPr lang="zh-TW" altLang="en-US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小花因身份證遺失，隔天需要身份證代公司辦理銀行業務，關係到客戶與公司簽約金入款，老闆要求隔天一定要辦好。但到了戶政事務所辦理後，才發現所帶的大頭照不符規定，人員請小花需重新拍照</a:t>
              </a:r>
              <a:r>
                <a:rPr lang="en-US" altLang="zh-TW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依現行規範</a:t>
              </a:r>
              <a:r>
                <a:rPr lang="en-US" altLang="zh-TW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，方能受理申請。</a:t>
              </a:r>
              <a:endPara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此時小花已無法接受說明，現場與人員爭執中</a:t>
              </a:r>
              <a:r>
                <a:rPr lang="en-US" altLang="zh-TW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…</a:t>
              </a:r>
              <a:endPara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" name="向右箭號 6"/>
            <p:cNvSpPr/>
            <p:nvPr/>
          </p:nvSpPr>
          <p:spPr>
            <a:xfrm>
              <a:off x="827584" y="1883965"/>
              <a:ext cx="3744416" cy="147302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案例演練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4588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同理</a:t>
            </a:r>
            <a:r>
              <a:rPr lang="en-US" altLang="zh-TW" sz="2000" dirty="0"/>
              <a:t>Empathy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971600" y="1916832"/>
            <a:ext cx="6923112" cy="1944216"/>
            <a:chOff x="971600" y="1916832"/>
            <a:chExt cx="6923112" cy="1944216"/>
          </a:xfrm>
        </p:grpSpPr>
        <p:sp>
          <p:nvSpPr>
            <p:cNvPr id="5" name="燕尾形向右箭號 4"/>
            <p:cNvSpPr/>
            <p:nvPr/>
          </p:nvSpPr>
          <p:spPr>
            <a:xfrm>
              <a:off x="971600" y="1916832"/>
              <a:ext cx="2664296" cy="1944216"/>
            </a:xfrm>
            <a:prstGeom prst="notchedRightArrow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同情</a:t>
              </a:r>
              <a:endParaRPr lang="zh-TW" altLang="en-US" dirty="0"/>
            </a:p>
          </p:txBody>
        </p:sp>
        <p:sp>
          <p:nvSpPr>
            <p:cNvPr id="6" name="流程圖: 替代處理程序 5"/>
            <p:cNvSpPr/>
            <p:nvPr/>
          </p:nvSpPr>
          <p:spPr>
            <a:xfrm>
              <a:off x="4150296" y="2024844"/>
              <a:ext cx="3744416" cy="1728192"/>
            </a:xfrm>
            <a:prstGeom prst="flowChartAlternateProcess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dirty="0" smtClean="0"/>
                <a:t>好可憐，她一定會被老闆罵死</a:t>
              </a:r>
              <a:endParaRPr lang="en-US" altLang="zh-TW" dirty="0" smtClean="0"/>
            </a:p>
            <a:p>
              <a:r>
                <a:rPr lang="zh-TW" altLang="en-US" dirty="0" smtClean="0"/>
                <a:t>好麻煩，一點都不通情理</a:t>
              </a:r>
              <a:endParaRPr lang="en-US" altLang="zh-TW" dirty="0" smtClean="0"/>
            </a:p>
            <a:p>
              <a:r>
                <a:rPr lang="en-US" altLang="zh-TW" dirty="0"/>
                <a:t>…</a:t>
              </a:r>
              <a:endParaRPr lang="en-US" altLang="zh-TW" dirty="0" smtClean="0"/>
            </a:p>
            <a:p>
              <a:endParaRPr lang="zh-TW" altLang="en-US" dirty="0"/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962242" y="4181947"/>
            <a:ext cx="6923112" cy="1944216"/>
            <a:chOff x="971600" y="1916832"/>
            <a:chExt cx="6923112" cy="1944216"/>
          </a:xfrm>
        </p:grpSpPr>
        <p:sp>
          <p:nvSpPr>
            <p:cNvPr id="9" name="燕尾形向右箭號 8"/>
            <p:cNvSpPr/>
            <p:nvPr/>
          </p:nvSpPr>
          <p:spPr>
            <a:xfrm>
              <a:off x="971600" y="1916832"/>
              <a:ext cx="2664296" cy="1944216"/>
            </a:xfrm>
            <a:prstGeom prst="notchedRightArrow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同理</a:t>
              </a:r>
              <a:endParaRPr lang="zh-TW" altLang="en-US" dirty="0"/>
            </a:p>
          </p:txBody>
        </p:sp>
        <p:sp>
          <p:nvSpPr>
            <p:cNvPr id="10" name="流程圖: 替代處理程序 9"/>
            <p:cNvSpPr/>
            <p:nvPr/>
          </p:nvSpPr>
          <p:spPr>
            <a:xfrm>
              <a:off x="4150296" y="2024844"/>
              <a:ext cx="3744416" cy="1728192"/>
            </a:xfrm>
            <a:prstGeom prst="flowChartAlternateProcess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dirty="0" smtClean="0"/>
                <a:t>整個程序重跑，確實需花費時間</a:t>
              </a:r>
              <a:endParaRPr lang="en-US" altLang="zh-TW" dirty="0" smtClean="0"/>
            </a:p>
            <a:p>
              <a:r>
                <a:rPr lang="zh-TW" altLang="en-US" dirty="0" smtClean="0"/>
                <a:t>交辦工作未做好，工作會被耽誤到，確實會很著急</a:t>
              </a:r>
              <a:endParaRPr lang="en-US" altLang="zh-TW" dirty="0" smtClean="0"/>
            </a:p>
            <a:p>
              <a:r>
                <a:rPr lang="en-US" altLang="zh-TW" dirty="0" smtClean="0"/>
                <a:t>…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1397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做為「提問」前的引言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適時回應</a:t>
            </a:r>
            <a:endParaRPr lang="zh-TW" altLang="en-US" dirty="0"/>
          </a:p>
        </p:txBody>
      </p:sp>
      <p:sp>
        <p:nvSpPr>
          <p:cNvPr id="6" name="流程圖: 程序 5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複述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 smtClean="0"/>
              <a:t>Repetition </a:t>
            </a:r>
            <a:r>
              <a:rPr lang="en-US" altLang="zh-TW" dirty="0"/>
              <a:t>of the Complaints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橢圓形圖說文字 6"/>
          <p:cNvSpPr/>
          <p:nvPr/>
        </p:nvSpPr>
        <p:spPr>
          <a:xfrm>
            <a:off x="4932040" y="2492896"/>
            <a:ext cx="3960440" cy="2376264"/>
          </a:xfrm>
          <a:prstGeom prst="wedgeEllipseCallout">
            <a:avLst>
              <a:gd name="adj1" fmla="val -52919"/>
              <a:gd name="adj2" fmla="val -236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化解不知如何回應的尷尬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477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聚焦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確認問題核心</a:t>
            </a:r>
            <a:endParaRPr lang="zh-TW" altLang="en-US" dirty="0"/>
          </a:p>
        </p:txBody>
      </p:sp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提問</a:t>
            </a:r>
            <a:r>
              <a:rPr lang="en-US" altLang="zh-TW" sz="2000" dirty="0"/>
              <a:t>Question Asking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橢圓形圖說文字 4"/>
          <p:cNvSpPr/>
          <p:nvPr/>
        </p:nvSpPr>
        <p:spPr>
          <a:xfrm>
            <a:off x="4932040" y="2492896"/>
            <a:ext cx="3960440" cy="2376264"/>
          </a:xfrm>
          <a:prstGeom prst="wedgeEllipseCallout">
            <a:avLst>
              <a:gd name="adj1" fmla="val -52919"/>
              <a:gd name="adj2" fmla="val -236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對症下藥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118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一個人的意思影響另一個人的所有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過程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促使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意見能協調一致，進而使整體組織目標能協調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一致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溝通係指送訊者將語言、符號等訊息，經由適當的表達方式，使收訊者表現出預期反應的一種歷程。</a:t>
            </a:r>
          </a:p>
        </p:txBody>
      </p:sp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溝通</a:t>
            </a:r>
            <a:r>
              <a:rPr lang="en-US" altLang="zh-TW" sz="2000" dirty="0"/>
              <a:t>Communication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077072"/>
            <a:ext cx="3600400" cy="190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46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1475656" y="2492896"/>
            <a:ext cx="6336704" cy="1584176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客訴溝通技巧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dirty="0" smtClean="0"/>
              <a:t>Communication </a:t>
            </a:r>
            <a:r>
              <a:rPr lang="en-US" altLang="zh-TW" sz="2000" dirty="0"/>
              <a:t>Skills for Customer Complaints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437112"/>
            <a:ext cx="4176464" cy="13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92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亞里斯多德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Aristotle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）數千年前早已找出三個關鍵要素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人格（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ethos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）、情感（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pathos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）、邏輯（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logos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溝通三要素</a:t>
            </a:r>
            <a:r>
              <a:rPr lang="en-US" altLang="zh-TW" dirty="0"/>
              <a:t>Three Elements of Communication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33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172608"/>
              </p:ext>
            </p:extLst>
          </p:nvPr>
        </p:nvGraphicFramePr>
        <p:xfrm>
          <a:off x="457200" y="1700808"/>
          <a:ext cx="8229600" cy="3633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流程圖: 程序 5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五大態度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dirty="0" smtClean="0"/>
              <a:t>Five </a:t>
            </a:r>
            <a:r>
              <a:rPr lang="en-US" altLang="zh-TW" sz="2000" dirty="0"/>
              <a:t>Attitudes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33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8F730E-624C-47B9-AF5B-F5EE2B439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828F730E-624C-47B9-AF5B-F5EE2B439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828F730E-624C-47B9-AF5B-F5EE2B439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F0E5DD-C257-4630-9BAD-FAC5909AF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BBF0E5DD-C257-4630-9BAD-FAC5909AF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BBF0E5DD-C257-4630-9BAD-FAC5909AF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2D30BB-7E11-410C-B689-2CC1133CB9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CD2D30BB-7E11-410C-B689-2CC1133CB9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CD2D30BB-7E11-410C-B689-2CC1133CB9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3793EC-B990-4B8B-BF56-7AA21A990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9F3793EC-B990-4B8B-BF56-7AA21A990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9F3793EC-B990-4B8B-BF56-7AA21A990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D9DFE5E-765F-4ED2-9C42-40B63DE3BF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BD9DFE5E-765F-4ED2-9C42-40B63DE3BF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BD9DFE5E-765F-4ED2-9C42-40B63DE3BF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45BB99-2EB4-45C6-BC68-3FC642462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CA45BB99-2EB4-45C6-BC68-3FC642462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CA45BB99-2EB4-45C6-BC68-3FC642462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AtOnc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413318"/>
              </p:ext>
            </p:extLst>
          </p:nvPr>
        </p:nvGraphicFramePr>
        <p:xfrm>
          <a:off x="457200" y="1628800"/>
          <a:ext cx="8229600" cy="44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三大動作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dirty="0" smtClean="0"/>
              <a:t>Three </a:t>
            </a:r>
            <a:r>
              <a:rPr lang="en-US" altLang="zh-TW" sz="2000" dirty="0"/>
              <a:t>Actions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207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B26E0D-0780-4ACA-B8E7-27C5BD403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E2B26E0D-0780-4ACA-B8E7-27C5BD403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E2B26E0D-0780-4ACA-B8E7-27C5BD403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7FBEAE-18A7-4C1B-B184-34B73F442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8F7FBEAE-18A7-4C1B-B184-34B73F442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8F7FBEAE-18A7-4C1B-B184-34B73F442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8F855B-A6B8-4B70-8B56-DAC302AA52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168F855B-A6B8-4B70-8B56-DAC302AA52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168F855B-A6B8-4B70-8B56-DAC302AA52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DF08E4-D172-4E94-934C-AA34160E5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6ADF08E4-D172-4E94-934C-AA34160E5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6ADF08E4-D172-4E94-934C-AA34160E5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C6F9C1-D07C-449B-83BB-142D19D54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graphicEl>
                                              <a:dgm id="{69C6F9C1-D07C-449B-83BB-142D19D54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graphicEl>
                                              <a:dgm id="{69C6F9C1-D07C-449B-83BB-142D19D54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661EEAA-C517-4DE7-AC0F-ECF1EF71D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B661EEAA-C517-4DE7-AC0F-ECF1EF71D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B661EEAA-C517-4DE7-AC0F-ECF1EF71D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15D95A-782F-4804-BEED-6FFAF5315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6415D95A-782F-4804-BEED-6FFAF5315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graphicEl>
                                              <a:dgm id="{6415D95A-782F-4804-BEED-6FFAF5315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701D06-20C9-4571-B1DF-9C32DCC2A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graphicEl>
                                              <a:dgm id="{6E701D06-20C9-4571-B1DF-9C32DCC2A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graphicEl>
                                              <a:dgm id="{6E701D06-20C9-4571-B1DF-9C32DCC2A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站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要挺得直直的，雙手自然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坐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背不要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靠在倚背上，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雙手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放在膝蓋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位置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禁忌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雙手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交叉、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手放口袋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、撥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頭髮或撥弄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領帶、握拳、抖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腳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眼神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注視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的位置在對方的雙眼與額頭之間的三角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區域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嚴謹非嚴肅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溫和的表情，笑容時機運用得宜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Action-Ⅰ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流程圖: 替代處理程序 5"/>
          <p:cNvSpPr/>
          <p:nvPr/>
        </p:nvSpPr>
        <p:spPr>
          <a:xfrm>
            <a:off x="475536" y="1772816"/>
            <a:ext cx="1656184" cy="72008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肢體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流程圖: 替代處理程序 6"/>
          <p:cNvSpPr/>
          <p:nvPr/>
        </p:nvSpPr>
        <p:spPr>
          <a:xfrm>
            <a:off x="475536" y="3645024"/>
            <a:ext cx="1656184" cy="72008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表情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流程圖: 替代處理程序 9"/>
          <p:cNvSpPr/>
          <p:nvPr/>
        </p:nvSpPr>
        <p:spPr>
          <a:xfrm>
            <a:off x="4067944" y="260648"/>
            <a:ext cx="4968552" cy="1296144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心理學家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麥拉賓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(Albert 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Mehrabian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提出相當知名的「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7/38/55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法則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從聽覺所得到的訊息占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38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；從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視覺得到的訊息則占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而語言內容的比重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，占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內容版面配置區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Font typeface="Wingdings 2" pitchFamily="18" charset="2"/>
              <a:buNone/>
            </a:pPr>
            <a:endParaRPr lang="en-US" altLang="zh-TW" sz="6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zh-TW" altLang="en-US" sz="9600" b="1" dirty="0" smtClean="0">
                <a:latin typeface="微軟正黑體" pitchFamily="34" charset="-120"/>
                <a:ea typeface="微軟正黑體" pitchFamily="34" charset="-120"/>
              </a:rPr>
              <a:t>客訴處理技巧</a:t>
            </a:r>
            <a:endParaRPr lang="en-US" altLang="zh-TW" sz="9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algn="ctr">
              <a:spcBef>
                <a:spcPts val="4200"/>
              </a:spcBef>
              <a:buFont typeface="Wingdings 2" pitchFamily="18" charset="2"/>
              <a:buNone/>
            </a:pPr>
            <a:r>
              <a:rPr lang="en-US" altLang="zh-TW" sz="26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6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000" b="1" dirty="0" smtClean="0">
                <a:latin typeface="微軟正黑體" pitchFamily="34" charset="-120"/>
                <a:ea typeface="微軟正黑體" pitchFamily="34" charset="-120"/>
              </a:rPr>
              <a:t>Customer Complaint Management Skills</a:t>
            </a:r>
          </a:p>
          <a:p>
            <a:pPr marL="0" indent="0" algn="ctr">
              <a:buFont typeface="Wingdings 2" pitchFamily="18" charset="2"/>
              <a:buNone/>
            </a:pP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班級：觀二壹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fontAlgn="base"/>
            <a:endParaRPr lang="en-US" altLang="zh-TW" sz="2000" b="1" dirty="0" smtClean="0"/>
          </a:p>
          <a:p>
            <a:pPr fontAlgn="base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音調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宜低不宜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高，抑揚頓挫，不平板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速度從容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，忌過快或慢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咬字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清楚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禮貌性用語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正向用語，不使用負面用語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常態拒絕用語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推卸用語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/>
            <a:endParaRPr lang="zh-TW" altLang="en-US" sz="2000" b="1" dirty="0"/>
          </a:p>
        </p:txBody>
      </p:sp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Action-Ⅱ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流程圖: 替代處理程序 4"/>
          <p:cNvSpPr/>
          <p:nvPr/>
        </p:nvSpPr>
        <p:spPr>
          <a:xfrm>
            <a:off x="473846" y="1700808"/>
            <a:ext cx="1656184" cy="72008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表達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254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無關事情對錯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針對民眾因事情產生的情緒致歉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先處理情緒再處理事情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457200" y="1268760"/>
            <a:ext cx="5688632" cy="136815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安撫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情緒</a:t>
            </a:r>
            <a:endParaRPr lang="zh-TW" altLang="en-US" sz="2400" b="1" dirty="0"/>
          </a:p>
        </p:txBody>
      </p:sp>
      <p:sp>
        <p:nvSpPr>
          <p:cNvPr id="10" name="流程圖: 程序 9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Start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六角星形 7"/>
          <p:cNvSpPr/>
          <p:nvPr/>
        </p:nvSpPr>
        <p:spPr>
          <a:xfrm>
            <a:off x="6161234" y="3284984"/>
            <a:ext cx="2808312" cy="2448272"/>
          </a:xfrm>
          <a:prstGeom prst="star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人＞事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512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了解來龍去脈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讓民眾情緒有出口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表達誠意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6" name="流程圖: 程序 5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Process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476834" y="1268760"/>
            <a:ext cx="5688632" cy="136815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暫先拋下個人意識，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聆聽民眾訴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六角星形 7"/>
          <p:cNvSpPr/>
          <p:nvPr/>
        </p:nvSpPr>
        <p:spPr>
          <a:xfrm>
            <a:off x="6012160" y="3234690"/>
            <a:ext cx="2808312" cy="2448272"/>
          </a:xfrm>
          <a:prstGeom prst="star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不插話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265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尊重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傳遞訊息與接收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基礎同理心的表現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回應的用語，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我了解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是的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487882" y="1268760"/>
            <a:ext cx="5688632" cy="136815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適時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回應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六角星形 4"/>
          <p:cNvSpPr/>
          <p:nvPr/>
        </p:nvSpPr>
        <p:spPr>
          <a:xfrm>
            <a:off x="6161234" y="3284984"/>
            <a:ext cx="2808312" cy="2448272"/>
          </a:xfrm>
          <a:prstGeom prst="star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切勿無意識回應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流程圖: 程序 5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Process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06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不急於說明立場，再次針對問題發生影響民眾不 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便致歉。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很抱歉，讓您有這樣的感覺</a:t>
            </a:r>
            <a:r>
              <a:rPr lang="en-US" altLang="zh-TW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致歉後，帶入問題，說明可處理之方式。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針對您所提及時間來不及的問題，是否可請您採取</a:t>
            </a:r>
            <a:endParaRPr lang="en-US" altLang="zh-TW" sz="2000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提問，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讓民眾有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機會思考。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從不可能變可能</a:t>
            </a:r>
            <a:endParaRPr lang="en-US" altLang="zh-TW" sz="20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覆述問題，問題確認。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您剛說的是</a:t>
            </a:r>
            <a:r>
              <a:rPr lang="en-US" altLang="zh-TW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</p:txBody>
      </p:sp>
      <p:sp>
        <p:nvSpPr>
          <p:cNvPr id="5" name="向右箭號 4"/>
          <p:cNvSpPr/>
          <p:nvPr/>
        </p:nvSpPr>
        <p:spPr>
          <a:xfrm>
            <a:off x="465137" y="1268760"/>
            <a:ext cx="5688632" cy="136815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控制權轉為我方，問題核心及澄清。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流程圖: 程序 5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Process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六角星形 7"/>
          <p:cNvSpPr/>
          <p:nvPr/>
        </p:nvSpPr>
        <p:spPr>
          <a:xfrm>
            <a:off x="5872241" y="3933056"/>
            <a:ext cx="2808312" cy="2448272"/>
          </a:xfrm>
          <a:prstGeom prst="star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說明非指責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845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雙方不斷說服對方接受自己的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想法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情緒高漲，保持同理心，不受影響。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如果我是您，也會有這樣的感覺</a:t>
            </a:r>
            <a:r>
              <a:rPr lang="en-US" altLang="zh-TW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持續專注於談話中，並掌握溝通核心不偏離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試著找出其他方式，讓民眾了解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Process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457200" y="1268760"/>
            <a:ext cx="5688632" cy="136815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溝通重點期，雙方拉扯，情緒再起伏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六角星形 5"/>
          <p:cNvSpPr/>
          <p:nvPr/>
        </p:nvSpPr>
        <p:spPr>
          <a:xfrm>
            <a:off x="5872241" y="3933056"/>
            <a:ext cx="2808312" cy="2448272"/>
          </a:xfrm>
          <a:prstGeom prst="star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掌握情況不失焦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133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溝通是為使雙方達到平衡，訴求不一定能處理，但另一方會感覺被尊重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讓民眾了解自己盡力了，已處理情緒，但事情可能還是要請他人協助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對事不對人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End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464745" y="1382918"/>
            <a:ext cx="5688632" cy="136815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有效溝通≠符合訴求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六角星形 5"/>
          <p:cNvSpPr/>
          <p:nvPr/>
        </p:nvSpPr>
        <p:spPr>
          <a:xfrm>
            <a:off x="5872241" y="3933056"/>
            <a:ext cx="2808312" cy="2448272"/>
          </a:xfrm>
          <a:prstGeom prst="star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溝通來自於雙方對話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341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1475656" y="2492896"/>
            <a:ext cx="6336704" cy="1584176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如何處理客訴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dirty="0" smtClean="0"/>
              <a:t>How </a:t>
            </a:r>
            <a:r>
              <a:rPr lang="en-US" altLang="zh-TW" sz="2000" dirty="0"/>
              <a:t>to Handle Customer Complaints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149080"/>
            <a:ext cx="3456384" cy="170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19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526904"/>
              </p:ext>
            </p:extLst>
          </p:nvPr>
        </p:nvGraphicFramePr>
        <p:xfrm>
          <a:off x="457200" y="2492896"/>
          <a:ext cx="8229600" cy="3633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橢圓 6"/>
          <p:cNvSpPr/>
          <p:nvPr/>
        </p:nvSpPr>
        <p:spPr>
          <a:xfrm>
            <a:off x="323528" y="2204864"/>
            <a:ext cx="2736304" cy="2088232"/>
          </a:xfrm>
          <a:prstGeom prst="ellipse">
            <a:avLst/>
          </a:prstGeom>
          <a:solidFill>
            <a:schemeClr val="accent2">
              <a:alpha val="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3203848" y="2204864"/>
            <a:ext cx="2736304" cy="2088232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程序 9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客訴流程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dirty="0" smtClean="0"/>
              <a:t>Process </a:t>
            </a:r>
            <a:r>
              <a:rPr lang="en-US" altLang="zh-TW" sz="1600" dirty="0"/>
              <a:t>of Customer Complaints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06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五大原則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dirty="0" smtClean="0"/>
              <a:t>Five </a:t>
            </a:r>
            <a:r>
              <a:rPr lang="en-US" altLang="zh-TW" sz="2000" dirty="0"/>
              <a:t>Principles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39718241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29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聽見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與傾聽的不同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成功的溝通必須包含成功的傾聽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傾聽的三階段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流程圖: 程序 2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傾聽</a:t>
            </a:r>
            <a:r>
              <a:rPr lang="en-US" altLang="zh-TW" sz="2000" dirty="0"/>
              <a:t>Listening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2692578022"/>
              </p:ext>
            </p:extLst>
          </p:nvPr>
        </p:nvGraphicFramePr>
        <p:xfrm>
          <a:off x="683568" y="3645024"/>
          <a:ext cx="5616624" cy="305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144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3668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傾聽三階段</a:t>
            </a:r>
            <a:r>
              <a:rPr lang="en-US" altLang="zh-TW" sz="2000" dirty="0"/>
              <a:t>Three Stages of Listening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57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3792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流程圖: 程序 6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傾聽三階段</a:t>
            </a:r>
            <a:r>
              <a:rPr lang="en-US" altLang="zh-TW" sz="2000" dirty="0"/>
              <a:t>Three Stages of Listening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63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2582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流程圖: 程序 3"/>
          <p:cNvSpPr/>
          <p:nvPr/>
        </p:nvSpPr>
        <p:spPr>
          <a:xfrm>
            <a:off x="457200" y="260648"/>
            <a:ext cx="3106688" cy="115212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傾聽三階段</a:t>
            </a:r>
            <a:r>
              <a:rPr lang="en-US" altLang="zh-TW" sz="2000" dirty="0"/>
              <a:t>Three Stages of Listening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75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6480</TotalTime>
  <Words>934</Words>
  <Application>Microsoft Office PowerPoint</Application>
  <PresentationFormat>如螢幕大小 (4:3)</PresentationFormat>
  <Paragraphs>192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joyce</dc:creator>
  <cp:lastModifiedBy>導師辦公室帳號</cp:lastModifiedBy>
  <cp:revision>214</cp:revision>
  <cp:lastPrinted>2015-09-25T02:08:33Z</cp:lastPrinted>
  <dcterms:created xsi:type="dcterms:W3CDTF">2013-07-30T02:54:02Z</dcterms:created>
  <dcterms:modified xsi:type="dcterms:W3CDTF">2017-06-02T00:30:11Z</dcterms:modified>
</cp:coreProperties>
</file>