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1BC8C6-73F0-484B-B70C-7E0440E7797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29B1A86A-69DD-466F-9299-F61CE4EC9B15}">
      <dgm:prSet phldrT="[文字]"/>
      <dgm:spPr/>
      <dgm:t>
        <a:bodyPr/>
        <a:lstStyle/>
        <a:p>
          <a:r>
            <a:rPr lang="zh-TW" altLang="en-US" dirty="0" smtClean="0"/>
            <a:t>秀芳教學網站</a:t>
          </a:r>
          <a:endParaRPr lang="zh-TW" altLang="en-US" dirty="0"/>
        </a:p>
      </dgm:t>
    </dgm:pt>
    <dgm:pt modelId="{86E55553-36C3-4C95-944D-22175290C528}" type="parTrans" cxnId="{91EB08F6-1761-457B-B099-9FF74C21F45C}">
      <dgm:prSet/>
      <dgm:spPr/>
      <dgm:t>
        <a:bodyPr/>
        <a:lstStyle/>
        <a:p>
          <a:endParaRPr lang="zh-TW" altLang="en-US"/>
        </a:p>
      </dgm:t>
    </dgm:pt>
    <dgm:pt modelId="{709DC9E4-6CF2-4424-8106-EBEDD6713808}" type="sibTrans" cxnId="{91EB08F6-1761-457B-B099-9FF74C21F45C}">
      <dgm:prSet/>
      <dgm:spPr/>
      <dgm:t>
        <a:bodyPr/>
        <a:lstStyle/>
        <a:p>
          <a:endParaRPr lang="zh-TW" altLang="en-US"/>
        </a:p>
      </dgm:t>
    </dgm:pt>
    <dgm:pt modelId="{B40A537C-D3D6-413F-BCB6-48D554218D4D}">
      <dgm:prSet phldrT="[文字]"/>
      <dgm:spPr/>
      <dgm:t>
        <a:bodyPr/>
        <a:lstStyle/>
        <a:p>
          <a:r>
            <a:rPr lang="zh-TW" altLang="en-US" dirty="0" smtClean="0"/>
            <a:t>學校作業</a:t>
          </a:r>
          <a:endParaRPr lang="zh-TW" altLang="en-US" dirty="0"/>
        </a:p>
      </dgm:t>
    </dgm:pt>
    <dgm:pt modelId="{D63D4100-B70E-466C-B073-6D909D79DA6F}" type="parTrans" cxnId="{BA540A46-AAAD-45FF-B5E1-249632A03738}">
      <dgm:prSet/>
      <dgm:spPr/>
      <dgm:t>
        <a:bodyPr/>
        <a:lstStyle/>
        <a:p>
          <a:endParaRPr lang="zh-TW" altLang="en-US"/>
        </a:p>
      </dgm:t>
    </dgm:pt>
    <dgm:pt modelId="{7222FFFE-C387-4B0E-B63E-D366D3740EB5}" type="sibTrans" cxnId="{BA540A46-AAAD-45FF-B5E1-249632A03738}">
      <dgm:prSet/>
      <dgm:spPr/>
      <dgm:t>
        <a:bodyPr/>
        <a:lstStyle/>
        <a:p>
          <a:endParaRPr lang="zh-TW" altLang="en-US"/>
        </a:p>
      </dgm:t>
    </dgm:pt>
    <dgm:pt modelId="{8A71AA12-CAD1-4005-B593-D67CE784A892}">
      <dgm:prSet phldrT="[文字]"/>
      <dgm:spPr/>
      <dgm:t>
        <a:bodyPr/>
        <a:lstStyle/>
        <a:p>
          <a:r>
            <a:rPr lang="zh-TW" altLang="en-US" dirty="0" smtClean="0"/>
            <a:t>電腦</a:t>
          </a:r>
          <a:endParaRPr lang="zh-TW" altLang="en-US" dirty="0"/>
        </a:p>
      </dgm:t>
    </dgm:pt>
    <dgm:pt modelId="{EB45E166-D867-42B0-8985-DBC74754EFE5}" type="parTrans" cxnId="{5B0DD28A-4E21-4C9D-B7C5-54D0A8F71D1E}">
      <dgm:prSet/>
      <dgm:spPr/>
      <dgm:t>
        <a:bodyPr/>
        <a:lstStyle/>
        <a:p>
          <a:endParaRPr lang="zh-TW" altLang="en-US"/>
        </a:p>
      </dgm:t>
    </dgm:pt>
    <dgm:pt modelId="{224B7210-5451-4C5A-A915-658E6DAAEFA6}" type="sibTrans" cxnId="{5B0DD28A-4E21-4C9D-B7C5-54D0A8F71D1E}">
      <dgm:prSet/>
      <dgm:spPr/>
      <dgm:t>
        <a:bodyPr/>
        <a:lstStyle/>
        <a:p>
          <a:endParaRPr lang="zh-TW" altLang="en-US"/>
        </a:p>
      </dgm:t>
    </dgm:pt>
    <dgm:pt modelId="{BBA34FF1-53A1-452B-84EC-E377D026BAFA}">
      <dgm:prSet phldrT="[文字]"/>
      <dgm:spPr/>
      <dgm:t>
        <a:bodyPr/>
        <a:lstStyle/>
        <a:p>
          <a:r>
            <a:rPr lang="zh-TW" altLang="en-US" dirty="0" smtClean="0"/>
            <a:t>英文</a:t>
          </a:r>
          <a:endParaRPr lang="zh-TW" altLang="en-US" dirty="0"/>
        </a:p>
      </dgm:t>
    </dgm:pt>
    <dgm:pt modelId="{CFF5528A-2C21-4C6C-BEBE-CA27B0549F6A}" type="parTrans" cxnId="{E87CBDC7-98AC-421C-B088-132A77324C62}">
      <dgm:prSet/>
      <dgm:spPr/>
      <dgm:t>
        <a:bodyPr/>
        <a:lstStyle/>
        <a:p>
          <a:endParaRPr lang="zh-TW" altLang="en-US"/>
        </a:p>
      </dgm:t>
    </dgm:pt>
    <dgm:pt modelId="{2A21985F-A9D1-4874-A768-E6C07EDB14DE}" type="sibTrans" cxnId="{E87CBDC7-98AC-421C-B088-132A77324C62}">
      <dgm:prSet/>
      <dgm:spPr/>
      <dgm:t>
        <a:bodyPr/>
        <a:lstStyle/>
        <a:p>
          <a:endParaRPr lang="zh-TW" altLang="en-US"/>
        </a:p>
      </dgm:t>
    </dgm:pt>
    <dgm:pt modelId="{34E3FC0C-50A9-453B-9FC8-5A842BFC35A5}">
      <dgm:prSet phldrT="[文字]"/>
      <dgm:spPr/>
      <dgm:t>
        <a:bodyPr/>
        <a:lstStyle/>
        <a:p>
          <a:r>
            <a:rPr lang="zh-TW" altLang="en-US" dirty="0" smtClean="0"/>
            <a:t>技能檢定電腦</a:t>
          </a:r>
          <a:endParaRPr lang="zh-TW" altLang="en-US" dirty="0"/>
        </a:p>
      </dgm:t>
    </dgm:pt>
    <dgm:pt modelId="{44CB82A6-A65A-4450-B690-61EE024744EA}" type="parTrans" cxnId="{B00966F0-C1E3-42B6-A887-8A33A0F65F1D}">
      <dgm:prSet/>
      <dgm:spPr/>
      <dgm:t>
        <a:bodyPr/>
        <a:lstStyle/>
        <a:p>
          <a:endParaRPr lang="zh-TW" altLang="en-US"/>
        </a:p>
      </dgm:t>
    </dgm:pt>
    <dgm:pt modelId="{515BACB1-60F4-46E8-AAD2-4B6AF8475E9D}" type="sibTrans" cxnId="{B00966F0-C1E3-42B6-A887-8A33A0F65F1D}">
      <dgm:prSet/>
      <dgm:spPr/>
      <dgm:t>
        <a:bodyPr/>
        <a:lstStyle/>
        <a:p>
          <a:endParaRPr lang="zh-TW" altLang="en-US"/>
        </a:p>
      </dgm:t>
    </dgm:pt>
    <dgm:pt modelId="{F79B506B-C796-4509-9986-3EFF3E3D9CCC}">
      <dgm:prSet phldrT="[文字]"/>
      <dgm:spPr/>
      <dgm:t>
        <a:bodyPr/>
        <a:lstStyle/>
        <a:p>
          <a:r>
            <a:rPr lang="zh-TW" altLang="en-US" dirty="0" smtClean="0"/>
            <a:t>校慶－淡水漫遊</a:t>
          </a:r>
          <a:endParaRPr lang="zh-TW" altLang="en-US" dirty="0"/>
        </a:p>
      </dgm:t>
    </dgm:pt>
    <dgm:pt modelId="{1F639607-5F1E-4581-8233-7DD5C9EDF08F}" type="parTrans" cxnId="{B07DEBE9-D9F6-4825-8C18-AF54D8DA1C01}">
      <dgm:prSet/>
      <dgm:spPr/>
      <dgm:t>
        <a:bodyPr/>
        <a:lstStyle/>
        <a:p>
          <a:endParaRPr lang="zh-TW" altLang="en-US"/>
        </a:p>
      </dgm:t>
    </dgm:pt>
    <dgm:pt modelId="{3ABBDE0A-ABFD-4779-8663-6BF812B95A81}" type="sibTrans" cxnId="{B07DEBE9-D9F6-4825-8C18-AF54D8DA1C01}">
      <dgm:prSet/>
      <dgm:spPr/>
      <dgm:t>
        <a:bodyPr/>
        <a:lstStyle/>
        <a:p>
          <a:endParaRPr lang="zh-TW" altLang="en-US"/>
        </a:p>
      </dgm:t>
    </dgm:pt>
    <dgm:pt modelId="{07877168-0F14-41D7-A5D8-7293A6B1D58A}">
      <dgm:prSet phldrT="[文字]"/>
      <dgm:spPr/>
      <dgm:t>
        <a:bodyPr/>
        <a:lstStyle/>
        <a:p>
          <a:r>
            <a:rPr lang="zh-TW" altLang="en-US" dirty="0" smtClean="0"/>
            <a:t>校外教學</a:t>
          </a:r>
          <a:endParaRPr lang="en-US" altLang="zh-TW" dirty="0" smtClean="0"/>
        </a:p>
      </dgm:t>
    </dgm:pt>
    <dgm:pt modelId="{9CF9A4D8-8E56-4DCE-A167-1BE4750BDBE7}" type="parTrans" cxnId="{7FBAE899-D3E7-4FE8-9FA8-3CDE10DF80D5}">
      <dgm:prSet/>
      <dgm:spPr/>
      <dgm:t>
        <a:bodyPr/>
        <a:lstStyle/>
        <a:p>
          <a:endParaRPr lang="zh-TW" altLang="en-US"/>
        </a:p>
      </dgm:t>
    </dgm:pt>
    <dgm:pt modelId="{9189AEBA-A59F-4D2E-8743-6ADF44EE3C0F}" type="sibTrans" cxnId="{7FBAE899-D3E7-4FE8-9FA8-3CDE10DF80D5}">
      <dgm:prSet/>
      <dgm:spPr/>
      <dgm:t>
        <a:bodyPr/>
        <a:lstStyle/>
        <a:p>
          <a:endParaRPr lang="zh-TW" altLang="en-US"/>
        </a:p>
      </dgm:t>
    </dgm:pt>
    <dgm:pt modelId="{60267788-E9E1-4A2B-AB59-A0D894CDA8C3}">
      <dgm:prSet phldrT="[文字]"/>
      <dgm:spPr/>
      <dgm:t>
        <a:bodyPr/>
        <a:lstStyle/>
        <a:p>
          <a:r>
            <a:rPr lang="zh-TW" altLang="en-US" dirty="0" smtClean="0"/>
            <a:t>幹部證明</a:t>
          </a:r>
          <a:endParaRPr lang="zh-TW" altLang="en-US" dirty="0"/>
        </a:p>
      </dgm:t>
    </dgm:pt>
    <dgm:pt modelId="{B6E30F03-C49A-4408-ABB9-AD2C0C589003}" type="parTrans" cxnId="{D8B24411-5A08-4D21-AC8E-21B171182D5E}">
      <dgm:prSet/>
      <dgm:spPr/>
      <dgm:t>
        <a:bodyPr/>
        <a:lstStyle/>
        <a:p>
          <a:endParaRPr lang="zh-TW" altLang="en-US"/>
        </a:p>
      </dgm:t>
    </dgm:pt>
    <dgm:pt modelId="{F66045C8-CC55-41EE-9DC5-75EB34FEA4C3}" type="sibTrans" cxnId="{D8B24411-5A08-4D21-AC8E-21B171182D5E}">
      <dgm:prSet/>
      <dgm:spPr/>
      <dgm:t>
        <a:bodyPr/>
        <a:lstStyle/>
        <a:p>
          <a:endParaRPr lang="zh-TW" altLang="en-US"/>
        </a:p>
      </dgm:t>
    </dgm:pt>
    <dgm:pt modelId="{3262F539-148C-48F9-9E1C-DBF2AD318C79}">
      <dgm:prSet phldrT="[文字]"/>
      <dgm:spPr/>
      <dgm:t>
        <a:bodyPr/>
        <a:lstStyle/>
        <a:p>
          <a:r>
            <a:rPr lang="zh-TW" altLang="en-US" dirty="0" smtClean="0"/>
            <a:t>社團活動</a:t>
          </a:r>
          <a:endParaRPr lang="zh-TW" altLang="en-US" dirty="0"/>
        </a:p>
      </dgm:t>
    </dgm:pt>
    <dgm:pt modelId="{8C8D99C4-44A0-4E45-B444-71B1117BA36A}" type="parTrans" cxnId="{0D0123BF-E33F-4D84-8C04-C6F1CA80E184}">
      <dgm:prSet/>
      <dgm:spPr/>
      <dgm:t>
        <a:bodyPr/>
        <a:lstStyle/>
        <a:p>
          <a:endParaRPr lang="zh-TW" altLang="en-US"/>
        </a:p>
      </dgm:t>
    </dgm:pt>
    <dgm:pt modelId="{8881B0DE-5F53-4F99-AC8E-EED38F2AD527}" type="sibTrans" cxnId="{0D0123BF-E33F-4D84-8C04-C6F1CA80E184}">
      <dgm:prSet/>
      <dgm:spPr/>
      <dgm:t>
        <a:bodyPr/>
        <a:lstStyle/>
        <a:p>
          <a:endParaRPr lang="zh-TW" altLang="en-US"/>
        </a:p>
      </dgm:t>
    </dgm:pt>
    <dgm:pt modelId="{AF4AE5FE-301A-4986-84EB-D546D002E9A3}">
      <dgm:prSet phldrT="[文字]"/>
      <dgm:spPr/>
      <dgm:t>
        <a:bodyPr/>
        <a:lstStyle/>
        <a:p>
          <a:r>
            <a:rPr lang="zh-TW" altLang="en-US" dirty="0" smtClean="0"/>
            <a:t>獎狀</a:t>
          </a:r>
          <a:endParaRPr lang="zh-TW" altLang="en-US" dirty="0"/>
        </a:p>
      </dgm:t>
    </dgm:pt>
    <dgm:pt modelId="{2704F657-6E1B-4B93-A9E9-9EF9C45E6BF9}" type="parTrans" cxnId="{D6198F9A-6FCE-4DC6-8868-AD4FEE0918A3}">
      <dgm:prSet/>
      <dgm:spPr/>
      <dgm:t>
        <a:bodyPr/>
        <a:lstStyle/>
        <a:p>
          <a:endParaRPr lang="zh-TW" altLang="en-US"/>
        </a:p>
      </dgm:t>
    </dgm:pt>
    <dgm:pt modelId="{5ED8250E-2FCD-4A84-8719-79E7CFB34433}" type="sibTrans" cxnId="{D6198F9A-6FCE-4DC6-8868-AD4FEE0918A3}">
      <dgm:prSet/>
      <dgm:spPr/>
      <dgm:t>
        <a:bodyPr/>
        <a:lstStyle/>
        <a:p>
          <a:endParaRPr lang="zh-TW" altLang="en-US"/>
        </a:p>
      </dgm:t>
    </dgm:pt>
    <dgm:pt modelId="{36CA7961-327A-4A61-9862-DB325E0959A2}">
      <dgm:prSet phldrT="[文字]"/>
      <dgm:spPr/>
      <dgm:t>
        <a:bodyPr/>
        <a:lstStyle/>
        <a:p>
          <a:r>
            <a:rPr lang="zh-TW" altLang="en-US" dirty="0" smtClean="0"/>
            <a:t>個人獎狀</a:t>
          </a:r>
          <a:endParaRPr lang="zh-TW" altLang="en-US" dirty="0"/>
        </a:p>
      </dgm:t>
    </dgm:pt>
    <dgm:pt modelId="{E9247124-7DC1-42BF-AA7A-154F4A4F3902}" type="parTrans" cxnId="{FE222C62-17B8-4E98-B6D4-F9D398300AEB}">
      <dgm:prSet/>
      <dgm:spPr/>
      <dgm:t>
        <a:bodyPr/>
        <a:lstStyle/>
        <a:p>
          <a:endParaRPr lang="zh-TW" altLang="en-US"/>
        </a:p>
      </dgm:t>
    </dgm:pt>
    <dgm:pt modelId="{8DBA94BC-25B1-42B3-8C5F-9E9CF619DCF6}" type="sibTrans" cxnId="{FE222C62-17B8-4E98-B6D4-F9D398300AEB}">
      <dgm:prSet/>
      <dgm:spPr/>
      <dgm:t>
        <a:bodyPr/>
        <a:lstStyle/>
        <a:p>
          <a:endParaRPr lang="zh-TW" altLang="en-US"/>
        </a:p>
      </dgm:t>
    </dgm:pt>
    <dgm:pt modelId="{F8D5DD7F-8D71-4D49-911B-FB41A9AA9710}">
      <dgm:prSet phldrT="[文字]"/>
      <dgm:spPr/>
      <dgm:t>
        <a:bodyPr/>
        <a:lstStyle/>
        <a:p>
          <a:r>
            <a:rPr lang="zh-TW" altLang="en-US" dirty="0" smtClean="0"/>
            <a:t>團體獎狀</a:t>
          </a:r>
          <a:endParaRPr lang="zh-TW" altLang="en-US" dirty="0"/>
        </a:p>
      </dgm:t>
    </dgm:pt>
    <dgm:pt modelId="{2C7CD17D-FE06-46A1-80B0-987E8BA02EB4}" type="parTrans" cxnId="{EDBD80BA-2138-4F4B-96A0-03E0F7622544}">
      <dgm:prSet/>
      <dgm:spPr/>
      <dgm:t>
        <a:bodyPr/>
        <a:lstStyle/>
        <a:p>
          <a:endParaRPr lang="zh-TW" altLang="en-US"/>
        </a:p>
      </dgm:t>
    </dgm:pt>
    <dgm:pt modelId="{A12B9DC2-CA00-4269-BA28-08E7F189D1D7}" type="sibTrans" cxnId="{EDBD80BA-2138-4F4B-96A0-03E0F7622544}">
      <dgm:prSet/>
      <dgm:spPr/>
      <dgm:t>
        <a:bodyPr/>
        <a:lstStyle/>
        <a:p>
          <a:endParaRPr lang="zh-TW" altLang="en-US"/>
        </a:p>
      </dgm:t>
    </dgm:pt>
    <dgm:pt modelId="{B269A295-748A-4615-82AC-AA2E140B0C02}">
      <dgm:prSet phldrT="[文字]"/>
      <dgm:spPr/>
      <dgm:t>
        <a:bodyPr/>
        <a:lstStyle/>
        <a:p>
          <a:r>
            <a:rPr lang="zh-TW" altLang="en-US" dirty="0" smtClean="0"/>
            <a:t>美術</a:t>
          </a:r>
          <a:endParaRPr lang="zh-TW" altLang="en-US" dirty="0"/>
        </a:p>
      </dgm:t>
    </dgm:pt>
    <dgm:pt modelId="{EAFB0C46-D08D-4EE8-9EC1-5F87119B1AE4}" type="parTrans" cxnId="{C9FDE75F-FE6C-48FE-8895-6EBE93673BB5}">
      <dgm:prSet/>
      <dgm:spPr/>
      <dgm:t>
        <a:bodyPr/>
        <a:lstStyle/>
        <a:p>
          <a:endParaRPr lang="zh-TW" altLang="en-US"/>
        </a:p>
      </dgm:t>
    </dgm:pt>
    <dgm:pt modelId="{AFE8D46A-08F3-4960-90D0-1DF380A78AC4}" type="sibTrans" cxnId="{C9FDE75F-FE6C-48FE-8895-6EBE93673BB5}">
      <dgm:prSet/>
      <dgm:spPr/>
      <dgm:t>
        <a:bodyPr/>
        <a:lstStyle/>
        <a:p>
          <a:endParaRPr lang="zh-TW" altLang="en-US"/>
        </a:p>
      </dgm:t>
    </dgm:pt>
    <dgm:pt modelId="{5DCC54FA-D4B0-4CD2-A9FD-FC80690B1F4E}">
      <dgm:prSet phldrT="[文字]"/>
      <dgm:spPr/>
      <dgm:t>
        <a:bodyPr/>
        <a:lstStyle/>
        <a:p>
          <a:r>
            <a:rPr lang="zh-TW" altLang="en-US" dirty="0" smtClean="0"/>
            <a:t>門市服務丙級國家證照</a:t>
          </a:r>
          <a:endParaRPr lang="zh-TW" altLang="en-US" dirty="0"/>
        </a:p>
      </dgm:t>
    </dgm:pt>
    <dgm:pt modelId="{8D4D925F-E484-48B1-B78D-76696B75EA98}" type="parTrans" cxnId="{4216FF6B-5912-4E02-B70C-73F2E914CC68}">
      <dgm:prSet/>
      <dgm:spPr/>
      <dgm:t>
        <a:bodyPr/>
        <a:lstStyle/>
        <a:p>
          <a:endParaRPr lang="zh-TW" altLang="en-US"/>
        </a:p>
      </dgm:t>
    </dgm:pt>
    <dgm:pt modelId="{9FC33410-2427-4ECD-BC34-80BD9D9919F8}" type="sibTrans" cxnId="{4216FF6B-5912-4E02-B70C-73F2E914CC68}">
      <dgm:prSet/>
      <dgm:spPr/>
      <dgm:t>
        <a:bodyPr/>
        <a:lstStyle/>
        <a:p>
          <a:endParaRPr lang="zh-TW" altLang="en-US"/>
        </a:p>
      </dgm:t>
    </dgm:pt>
    <dgm:pt modelId="{A0DBD235-05B7-4E38-A1ED-64492785AD90}">
      <dgm:prSet phldrT="[文字]"/>
      <dgm:spPr/>
      <dgm:t>
        <a:bodyPr/>
        <a:lstStyle/>
        <a:p>
          <a:r>
            <a:rPr lang="zh-TW" altLang="en-US" dirty="0" smtClean="0"/>
            <a:t>電腦軟體應用丙級國家證照</a:t>
          </a:r>
          <a:endParaRPr lang="zh-TW" altLang="en-US" dirty="0"/>
        </a:p>
      </dgm:t>
    </dgm:pt>
    <dgm:pt modelId="{2E059DDE-6FA2-41B1-B7A0-07C5F69CE89F}" type="parTrans" cxnId="{5A416524-43D9-48C1-9994-95BF4B782168}">
      <dgm:prSet/>
      <dgm:spPr/>
      <dgm:t>
        <a:bodyPr/>
        <a:lstStyle/>
        <a:p>
          <a:endParaRPr lang="zh-TW" altLang="en-US"/>
        </a:p>
      </dgm:t>
    </dgm:pt>
    <dgm:pt modelId="{82D263F0-34A1-4558-B750-CE15D269C6BF}" type="sibTrans" cxnId="{5A416524-43D9-48C1-9994-95BF4B782168}">
      <dgm:prSet/>
      <dgm:spPr/>
      <dgm:t>
        <a:bodyPr/>
        <a:lstStyle/>
        <a:p>
          <a:endParaRPr lang="zh-TW" altLang="en-US"/>
        </a:p>
      </dgm:t>
    </dgm:pt>
    <dgm:pt modelId="{A7F7C9FB-9A0C-44FC-B7A3-9F1B1D28DEE9}">
      <dgm:prSet phldrT="[文字]"/>
      <dgm:spPr/>
      <dgm:t>
        <a:bodyPr/>
        <a:lstStyle/>
        <a:p>
          <a:r>
            <a:rPr lang="zh-TW" altLang="en-US" dirty="0" smtClean="0"/>
            <a:t>會計事務－人工計帳國家證照</a:t>
          </a:r>
          <a:endParaRPr lang="zh-TW" altLang="en-US" dirty="0"/>
        </a:p>
      </dgm:t>
    </dgm:pt>
    <dgm:pt modelId="{08E49FE9-6E49-4AD5-8969-F1A1F78A97F2}" type="parTrans" cxnId="{DA627633-3928-418E-B5B6-7F539C78A1BC}">
      <dgm:prSet/>
      <dgm:spPr/>
      <dgm:t>
        <a:bodyPr/>
        <a:lstStyle/>
        <a:p>
          <a:endParaRPr lang="zh-TW" altLang="en-US"/>
        </a:p>
      </dgm:t>
    </dgm:pt>
    <dgm:pt modelId="{15443969-DFA0-4D9D-A796-0FA4708A2A15}" type="sibTrans" cxnId="{DA627633-3928-418E-B5B6-7F539C78A1BC}">
      <dgm:prSet/>
      <dgm:spPr/>
      <dgm:t>
        <a:bodyPr/>
        <a:lstStyle/>
        <a:p>
          <a:endParaRPr lang="zh-TW" altLang="en-US"/>
        </a:p>
      </dgm:t>
    </dgm:pt>
    <dgm:pt modelId="{44E47887-6B93-46DC-8F24-6DB2B005E332}">
      <dgm:prSet phldrT="[文字]"/>
      <dgm:spPr/>
      <dgm:t>
        <a:bodyPr/>
        <a:lstStyle/>
        <a:p>
          <a:r>
            <a:rPr lang="zh-TW" altLang="en-US" dirty="0" smtClean="0"/>
            <a:t>會計事務－資訊國家證照</a:t>
          </a:r>
          <a:endParaRPr lang="zh-TW" altLang="en-US" dirty="0"/>
        </a:p>
      </dgm:t>
    </dgm:pt>
    <dgm:pt modelId="{5329D7D5-DD81-4C80-831B-53BF345311E7}" type="parTrans" cxnId="{6FB53EC7-EF58-4927-BEFF-750FD31A62A7}">
      <dgm:prSet/>
      <dgm:spPr/>
      <dgm:t>
        <a:bodyPr/>
        <a:lstStyle/>
        <a:p>
          <a:endParaRPr lang="zh-TW" altLang="en-US"/>
        </a:p>
      </dgm:t>
    </dgm:pt>
    <dgm:pt modelId="{3F62CA65-06A7-484F-A2EC-49D9189B4BD8}" type="sibTrans" cxnId="{6FB53EC7-EF58-4927-BEFF-750FD31A62A7}">
      <dgm:prSet/>
      <dgm:spPr/>
      <dgm:t>
        <a:bodyPr/>
        <a:lstStyle/>
        <a:p>
          <a:endParaRPr lang="zh-TW" altLang="en-US"/>
        </a:p>
      </dgm:t>
    </dgm:pt>
    <dgm:pt modelId="{F9786BC4-1AEC-48BD-8091-5F89CEC441D2}">
      <dgm:prSet phldrT="[文字]"/>
      <dgm:spPr/>
      <dgm:t>
        <a:bodyPr/>
        <a:lstStyle/>
        <a:p>
          <a:r>
            <a:rPr lang="en-US" altLang="zh-TW" dirty="0" smtClean="0"/>
            <a:t>TQC</a:t>
          </a:r>
          <a:r>
            <a:rPr lang="zh-TW" altLang="en-US" dirty="0" smtClean="0"/>
            <a:t>中文輸入進階級</a:t>
          </a:r>
          <a:endParaRPr lang="zh-TW" altLang="en-US" dirty="0"/>
        </a:p>
      </dgm:t>
    </dgm:pt>
    <dgm:pt modelId="{29673E74-1465-4290-9262-7DDF6A15D3AC}" type="parTrans" cxnId="{6C294F0A-3EA5-4464-B63F-D573E5F1F702}">
      <dgm:prSet/>
      <dgm:spPr/>
      <dgm:t>
        <a:bodyPr/>
        <a:lstStyle/>
        <a:p>
          <a:endParaRPr lang="zh-TW" altLang="en-US"/>
        </a:p>
      </dgm:t>
    </dgm:pt>
    <dgm:pt modelId="{52E99901-498C-4483-863E-581B831D1AF4}" type="sibTrans" cxnId="{6C294F0A-3EA5-4464-B63F-D573E5F1F702}">
      <dgm:prSet/>
      <dgm:spPr/>
      <dgm:t>
        <a:bodyPr/>
        <a:lstStyle/>
        <a:p>
          <a:endParaRPr lang="zh-TW" altLang="en-US"/>
        </a:p>
      </dgm:t>
    </dgm:pt>
    <dgm:pt modelId="{030A17B2-5585-4ED6-ABAD-2E833800B7A2}">
      <dgm:prSet phldrT="[文字]"/>
      <dgm:spPr/>
      <dgm:t>
        <a:bodyPr/>
        <a:lstStyle/>
        <a:p>
          <a:r>
            <a:rPr lang="en-US" altLang="zh-TW" dirty="0" smtClean="0"/>
            <a:t>TQC</a:t>
          </a:r>
          <a:r>
            <a:rPr lang="zh-TW" altLang="en-US" dirty="0" smtClean="0"/>
            <a:t>英文輸入實用級</a:t>
          </a:r>
          <a:endParaRPr lang="zh-TW" altLang="en-US" dirty="0"/>
        </a:p>
      </dgm:t>
    </dgm:pt>
    <dgm:pt modelId="{FADE909A-4E6E-456A-BA39-FFB4543DDCEF}" type="parTrans" cxnId="{5D5F33A5-BE01-4270-8DCC-6F22BDE93E6A}">
      <dgm:prSet/>
      <dgm:spPr/>
      <dgm:t>
        <a:bodyPr/>
        <a:lstStyle/>
        <a:p>
          <a:endParaRPr lang="zh-TW" altLang="en-US"/>
        </a:p>
      </dgm:t>
    </dgm:pt>
    <dgm:pt modelId="{B09D7BE8-3286-4C4C-BFE5-B9FCF28AED11}" type="sibTrans" cxnId="{5D5F33A5-BE01-4270-8DCC-6F22BDE93E6A}">
      <dgm:prSet/>
      <dgm:spPr/>
      <dgm:t>
        <a:bodyPr/>
        <a:lstStyle/>
        <a:p>
          <a:endParaRPr lang="zh-TW" altLang="en-US"/>
        </a:p>
      </dgm:t>
    </dgm:pt>
    <dgm:pt modelId="{B603627A-9EC3-4E88-8156-242816E8CF6D}">
      <dgm:prSet phldrT="[文字]"/>
      <dgm:spPr/>
      <dgm:t>
        <a:bodyPr/>
        <a:lstStyle/>
        <a:p>
          <a:r>
            <a:rPr lang="zh-TW" altLang="en-US" dirty="0" smtClean="0"/>
            <a:t>班長高一上學期</a:t>
          </a:r>
          <a:endParaRPr lang="zh-TW" altLang="en-US" dirty="0"/>
        </a:p>
      </dgm:t>
    </dgm:pt>
    <dgm:pt modelId="{4DDC65F8-CDA6-44E8-81C6-36EC96C967FC}" type="parTrans" cxnId="{56C03F11-2458-456E-AB59-27A308F243CE}">
      <dgm:prSet/>
      <dgm:spPr/>
      <dgm:t>
        <a:bodyPr/>
        <a:lstStyle/>
        <a:p>
          <a:endParaRPr lang="zh-TW" altLang="en-US"/>
        </a:p>
      </dgm:t>
    </dgm:pt>
    <dgm:pt modelId="{F858C37C-A09A-4E6B-B765-95071EBFCE05}" type="sibTrans" cxnId="{56C03F11-2458-456E-AB59-27A308F243CE}">
      <dgm:prSet/>
      <dgm:spPr/>
      <dgm:t>
        <a:bodyPr/>
        <a:lstStyle/>
        <a:p>
          <a:endParaRPr lang="zh-TW" altLang="en-US"/>
        </a:p>
      </dgm:t>
    </dgm:pt>
    <dgm:pt modelId="{FD3C2045-23CD-41CF-94AA-9562813D4C73}">
      <dgm:prSet phldrT="[文字]"/>
      <dgm:spPr/>
      <dgm:t>
        <a:bodyPr/>
        <a:lstStyle/>
        <a:p>
          <a:r>
            <a:rPr lang="zh-TW" altLang="en-US" dirty="0" smtClean="0"/>
            <a:t>班長高一下學期</a:t>
          </a:r>
          <a:endParaRPr lang="zh-TW" altLang="en-US" dirty="0"/>
        </a:p>
      </dgm:t>
    </dgm:pt>
    <dgm:pt modelId="{DD1F1763-24BC-45C0-9894-333E553FDB9D}" type="parTrans" cxnId="{EC7EB7DA-886E-4F0A-81F7-ECDDCAB24ACA}">
      <dgm:prSet/>
      <dgm:spPr/>
      <dgm:t>
        <a:bodyPr/>
        <a:lstStyle/>
        <a:p>
          <a:endParaRPr lang="zh-TW" altLang="en-US"/>
        </a:p>
      </dgm:t>
    </dgm:pt>
    <dgm:pt modelId="{6B76BE0A-A384-4753-BF4D-9A58476D42D5}" type="sibTrans" cxnId="{EC7EB7DA-886E-4F0A-81F7-ECDDCAB24ACA}">
      <dgm:prSet/>
      <dgm:spPr/>
      <dgm:t>
        <a:bodyPr/>
        <a:lstStyle/>
        <a:p>
          <a:endParaRPr lang="zh-TW" altLang="en-US"/>
        </a:p>
      </dgm:t>
    </dgm:pt>
    <dgm:pt modelId="{9BD34C56-0F4B-4B6F-9011-2679A6CB6343}">
      <dgm:prSet phldrT="[文字]"/>
      <dgm:spPr/>
      <dgm:t>
        <a:bodyPr/>
        <a:lstStyle/>
        <a:p>
          <a:r>
            <a:rPr lang="zh-TW" altLang="en-US" dirty="0" smtClean="0"/>
            <a:t>班長高二上學期</a:t>
          </a:r>
          <a:endParaRPr lang="zh-TW" altLang="en-US" dirty="0"/>
        </a:p>
      </dgm:t>
    </dgm:pt>
    <dgm:pt modelId="{0B43FA10-55B3-48E6-85D1-3147A7C7BAA6}" type="parTrans" cxnId="{F98C66B8-8CE4-47DF-8D0E-F5D1C7523127}">
      <dgm:prSet/>
      <dgm:spPr/>
      <dgm:t>
        <a:bodyPr/>
        <a:lstStyle/>
        <a:p>
          <a:endParaRPr lang="zh-TW" altLang="en-US"/>
        </a:p>
      </dgm:t>
    </dgm:pt>
    <dgm:pt modelId="{BD36F90A-DEE6-4E65-91E8-4D1217BF1F60}" type="sibTrans" cxnId="{F98C66B8-8CE4-47DF-8D0E-F5D1C7523127}">
      <dgm:prSet/>
      <dgm:spPr/>
      <dgm:t>
        <a:bodyPr/>
        <a:lstStyle/>
        <a:p>
          <a:endParaRPr lang="zh-TW" altLang="en-US"/>
        </a:p>
      </dgm:t>
    </dgm:pt>
    <dgm:pt modelId="{645FCF97-E808-4C0B-A12D-1223E5441B75}">
      <dgm:prSet phldrT="[文字]"/>
      <dgm:spPr/>
      <dgm:t>
        <a:bodyPr/>
        <a:lstStyle/>
        <a:p>
          <a:r>
            <a:rPr lang="zh-TW" altLang="en-US" dirty="0" smtClean="0"/>
            <a:t>班長高二下學期</a:t>
          </a:r>
          <a:endParaRPr lang="zh-TW" altLang="en-US" dirty="0"/>
        </a:p>
      </dgm:t>
    </dgm:pt>
    <dgm:pt modelId="{CBF7DD1F-2153-4A4A-AA19-684B69355585}" type="parTrans" cxnId="{34EDDEAC-44D9-464C-9CBF-A2B8D3CB7571}">
      <dgm:prSet/>
      <dgm:spPr/>
      <dgm:t>
        <a:bodyPr/>
        <a:lstStyle/>
        <a:p>
          <a:endParaRPr lang="zh-TW" altLang="en-US"/>
        </a:p>
      </dgm:t>
    </dgm:pt>
    <dgm:pt modelId="{D527D9AC-6418-4B40-AA66-9A8285E85F9C}" type="sibTrans" cxnId="{34EDDEAC-44D9-464C-9CBF-A2B8D3CB7571}">
      <dgm:prSet/>
      <dgm:spPr/>
      <dgm:t>
        <a:bodyPr/>
        <a:lstStyle/>
        <a:p>
          <a:endParaRPr lang="zh-TW" altLang="en-US"/>
        </a:p>
      </dgm:t>
    </dgm:pt>
    <dgm:pt modelId="{7BD187E4-7851-4BE9-A4C5-BB0BA1646F9D}">
      <dgm:prSet phldrT="[文字]"/>
      <dgm:spPr/>
      <dgm:t>
        <a:bodyPr/>
        <a:lstStyle/>
        <a:p>
          <a:r>
            <a:rPr lang="zh-TW" altLang="en-US" dirty="0" smtClean="0"/>
            <a:t>班長高三上學期</a:t>
          </a:r>
          <a:endParaRPr lang="zh-TW" altLang="en-US" dirty="0"/>
        </a:p>
      </dgm:t>
    </dgm:pt>
    <dgm:pt modelId="{746CCA34-FD4B-4A83-AAD9-3E74EC3AAAC6}" type="parTrans" cxnId="{89D4A71E-6D49-4A63-8108-77FE8D5A471A}">
      <dgm:prSet/>
      <dgm:spPr/>
      <dgm:t>
        <a:bodyPr/>
        <a:lstStyle/>
        <a:p>
          <a:endParaRPr lang="zh-TW" altLang="en-US"/>
        </a:p>
      </dgm:t>
    </dgm:pt>
    <dgm:pt modelId="{B34A92DE-F3C6-4C45-986C-24C64D2D4A8B}" type="sibTrans" cxnId="{89D4A71E-6D49-4A63-8108-77FE8D5A471A}">
      <dgm:prSet/>
      <dgm:spPr/>
      <dgm:t>
        <a:bodyPr/>
        <a:lstStyle/>
        <a:p>
          <a:endParaRPr lang="zh-TW" altLang="en-US"/>
        </a:p>
      </dgm:t>
    </dgm:pt>
    <dgm:pt modelId="{D89F71C5-2FF0-4C84-9870-CAC3EB4BDC00}">
      <dgm:prSet phldrT="[文字]"/>
      <dgm:spPr/>
      <dgm:t>
        <a:bodyPr/>
        <a:lstStyle/>
        <a:p>
          <a:r>
            <a:rPr lang="zh-TW" altLang="en-US" dirty="0" smtClean="0"/>
            <a:t>公共服務證明</a:t>
          </a:r>
          <a:endParaRPr lang="zh-TW" altLang="en-US" dirty="0"/>
        </a:p>
      </dgm:t>
    </dgm:pt>
    <dgm:pt modelId="{BB05E10B-666A-46A9-BD6A-A19A62FA547F}" type="parTrans" cxnId="{A2093865-D009-4856-9C63-D6057B09F709}">
      <dgm:prSet/>
      <dgm:spPr/>
      <dgm:t>
        <a:bodyPr/>
        <a:lstStyle/>
        <a:p>
          <a:endParaRPr lang="zh-TW" altLang="en-US"/>
        </a:p>
      </dgm:t>
    </dgm:pt>
    <dgm:pt modelId="{0D92FBB6-A074-4250-B9B9-994CA340FAE3}" type="sibTrans" cxnId="{A2093865-D009-4856-9C63-D6057B09F709}">
      <dgm:prSet/>
      <dgm:spPr/>
      <dgm:t>
        <a:bodyPr/>
        <a:lstStyle/>
        <a:p>
          <a:endParaRPr lang="zh-TW" altLang="en-US"/>
        </a:p>
      </dgm:t>
    </dgm:pt>
    <dgm:pt modelId="{2D061F4B-0BA6-442C-B1AB-DA5F44985052}">
      <dgm:prSet phldrT="[文字]"/>
      <dgm:spPr/>
      <dgm:t>
        <a:bodyPr/>
        <a:lstStyle/>
        <a:p>
          <a:r>
            <a:rPr lang="en-US" altLang="zh-TW" dirty="0" smtClean="0"/>
            <a:t>APP</a:t>
          </a:r>
          <a:r>
            <a:rPr lang="zh-TW" altLang="en-US" dirty="0" smtClean="0"/>
            <a:t>國際證照</a:t>
          </a:r>
          <a:endParaRPr lang="zh-TW" altLang="en-US" dirty="0"/>
        </a:p>
      </dgm:t>
    </dgm:pt>
    <dgm:pt modelId="{BAA6A9AB-F2E9-464F-A89E-31BB0E1EDB32}" type="parTrans" cxnId="{BEC4E038-8308-4C4C-A679-BD43AE8FB410}">
      <dgm:prSet/>
      <dgm:spPr/>
      <dgm:t>
        <a:bodyPr/>
        <a:lstStyle/>
        <a:p>
          <a:endParaRPr lang="zh-TW" altLang="en-US"/>
        </a:p>
      </dgm:t>
    </dgm:pt>
    <dgm:pt modelId="{567C5AAD-F97C-4797-AA86-554DE0B6825A}" type="sibTrans" cxnId="{BEC4E038-8308-4C4C-A679-BD43AE8FB410}">
      <dgm:prSet/>
      <dgm:spPr/>
      <dgm:t>
        <a:bodyPr/>
        <a:lstStyle/>
        <a:p>
          <a:endParaRPr lang="zh-TW" altLang="en-US"/>
        </a:p>
      </dgm:t>
    </dgm:pt>
    <dgm:pt modelId="{9A3ECEA6-E120-4F40-B496-6D6571DDE4F3}">
      <dgm:prSet phldrT="[文字]"/>
      <dgm:spPr/>
      <dgm:t>
        <a:bodyPr/>
        <a:lstStyle/>
        <a:p>
          <a:r>
            <a:rPr lang="zh-TW" altLang="en-US" dirty="0" smtClean="0"/>
            <a:t>永康商圈導覽</a:t>
          </a:r>
          <a:endParaRPr lang="zh-TW" altLang="en-US" dirty="0"/>
        </a:p>
      </dgm:t>
    </dgm:pt>
    <dgm:pt modelId="{1C7EAA1B-E783-44CF-84F7-66530B3AB5B2}" type="parTrans" cxnId="{DB483D98-664E-4995-A818-CD11AEE2B64B}">
      <dgm:prSet/>
      <dgm:spPr/>
      <dgm:t>
        <a:bodyPr/>
        <a:lstStyle/>
        <a:p>
          <a:endParaRPr lang="zh-TW" altLang="en-US"/>
        </a:p>
      </dgm:t>
    </dgm:pt>
    <dgm:pt modelId="{D15A9C5F-2781-4435-BED1-D6BA200CEA38}" type="sibTrans" cxnId="{DB483D98-664E-4995-A818-CD11AEE2B64B}">
      <dgm:prSet/>
      <dgm:spPr/>
      <dgm:t>
        <a:bodyPr/>
        <a:lstStyle/>
        <a:p>
          <a:endParaRPr lang="zh-TW" altLang="en-US"/>
        </a:p>
      </dgm:t>
    </dgm:pt>
    <dgm:pt modelId="{5354079A-4B5F-49F7-ABEC-D69E0CE6F508}" type="pres">
      <dgm:prSet presAssocID="{C71BC8C6-73F0-484B-B70C-7E0440E779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1C0EC72-B842-42CF-84D6-CCA9EDB59E05}" type="pres">
      <dgm:prSet presAssocID="{29B1A86A-69DD-466F-9299-F61CE4EC9B15}" presName="hierRoot1" presStyleCnt="0"/>
      <dgm:spPr/>
    </dgm:pt>
    <dgm:pt modelId="{A6FF58A5-9D6D-43EF-A316-F3A274C9989C}" type="pres">
      <dgm:prSet presAssocID="{29B1A86A-69DD-466F-9299-F61CE4EC9B15}" presName="composite" presStyleCnt="0"/>
      <dgm:spPr/>
    </dgm:pt>
    <dgm:pt modelId="{740B287F-DED3-4EE8-91F8-8B8A5453B53A}" type="pres">
      <dgm:prSet presAssocID="{29B1A86A-69DD-466F-9299-F61CE4EC9B15}" presName="background" presStyleLbl="node0" presStyleIdx="0" presStyleCnt="1"/>
      <dgm:spPr/>
    </dgm:pt>
    <dgm:pt modelId="{4F230BBD-F07F-468A-84C0-A9000FF38329}" type="pres">
      <dgm:prSet presAssocID="{29B1A86A-69DD-466F-9299-F61CE4EC9B15}" presName="text" presStyleLbl="fgAcc0" presStyleIdx="0" presStyleCnt="1">
        <dgm:presLayoutVars>
          <dgm:chPref val="3"/>
        </dgm:presLayoutVars>
      </dgm:prSet>
      <dgm:spPr/>
    </dgm:pt>
    <dgm:pt modelId="{59387C22-D67A-437C-8A88-4F336E96518C}" type="pres">
      <dgm:prSet presAssocID="{29B1A86A-69DD-466F-9299-F61CE4EC9B15}" presName="hierChild2" presStyleCnt="0"/>
      <dgm:spPr/>
    </dgm:pt>
    <dgm:pt modelId="{69C6B1CD-B703-410A-95BF-0374269B16BC}" type="pres">
      <dgm:prSet presAssocID="{D63D4100-B70E-466C-B073-6D909D79DA6F}" presName="Name10" presStyleLbl="parChTrans1D2" presStyleIdx="0" presStyleCnt="7"/>
      <dgm:spPr/>
    </dgm:pt>
    <dgm:pt modelId="{FE5CB641-DF37-491E-A986-558E7B1CAA5F}" type="pres">
      <dgm:prSet presAssocID="{B40A537C-D3D6-413F-BCB6-48D554218D4D}" presName="hierRoot2" presStyleCnt="0"/>
      <dgm:spPr/>
    </dgm:pt>
    <dgm:pt modelId="{99ABAF55-119B-4C52-92FE-8F8BAF70885D}" type="pres">
      <dgm:prSet presAssocID="{B40A537C-D3D6-413F-BCB6-48D554218D4D}" presName="composite2" presStyleCnt="0"/>
      <dgm:spPr/>
    </dgm:pt>
    <dgm:pt modelId="{17355BC4-ECAF-4587-9160-26B9DD6A10CE}" type="pres">
      <dgm:prSet presAssocID="{B40A537C-D3D6-413F-BCB6-48D554218D4D}" presName="background2" presStyleLbl="node2" presStyleIdx="0" presStyleCnt="7"/>
      <dgm:spPr/>
    </dgm:pt>
    <dgm:pt modelId="{2C51096B-0143-4039-9393-E619E1A6D20B}" type="pres">
      <dgm:prSet presAssocID="{B40A537C-D3D6-413F-BCB6-48D554218D4D}" presName="text2" presStyleLbl="fgAcc2" presStyleIdx="0" presStyleCnt="7">
        <dgm:presLayoutVars>
          <dgm:chPref val="3"/>
        </dgm:presLayoutVars>
      </dgm:prSet>
      <dgm:spPr/>
    </dgm:pt>
    <dgm:pt modelId="{2AF790DE-AB80-42F8-B742-D1A77A110FF4}" type="pres">
      <dgm:prSet presAssocID="{B40A537C-D3D6-413F-BCB6-48D554218D4D}" presName="hierChild3" presStyleCnt="0"/>
      <dgm:spPr/>
    </dgm:pt>
    <dgm:pt modelId="{151B045B-17D6-4260-9162-928F8B8B222A}" type="pres">
      <dgm:prSet presAssocID="{EB45E166-D867-42B0-8985-DBC74754EFE5}" presName="Name17" presStyleLbl="parChTrans1D3" presStyleIdx="0" presStyleCnt="19"/>
      <dgm:spPr/>
    </dgm:pt>
    <dgm:pt modelId="{DAE18389-CFF1-46E3-B1C5-B88FEB18C6E5}" type="pres">
      <dgm:prSet presAssocID="{8A71AA12-CAD1-4005-B593-D67CE784A892}" presName="hierRoot3" presStyleCnt="0"/>
      <dgm:spPr/>
    </dgm:pt>
    <dgm:pt modelId="{E22BCD1B-DCF0-4526-9CBB-45926BE135FD}" type="pres">
      <dgm:prSet presAssocID="{8A71AA12-CAD1-4005-B593-D67CE784A892}" presName="composite3" presStyleCnt="0"/>
      <dgm:spPr/>
    </dgm:pt>
    <dgm:pt modelId="{4C8E420F-CFD7-45DE-A6CE-A790FBDA9674}" type="pres">
      <dgm:prSet presAssocID="{8A71AA12-CAD1-4005-B593-D67CE784A892}" presName="background3" presStyleLbl="node3" presStyleIdx="0" presStyleCnt="19"/>
      <dgm:spPr/>
    </dgm:pt>
    <dgm:pt modelId="{4363876B-54F1-4A0C-A4D1-391B46D4FFAF}" type="pres">
      <dgm:prSet presAssocID="{8A71AA12-CAD1-4005-B593-D67CE784A892}" presName="text3" presStyleLbl="fgAcc3" presStyleIdx="0" presStyleCnt="19">
        <dgm:presLayoutVars>
          <dgm:chPref val="3"/>
        </dgm:presLayoutVars>
      </dgm:prSet>
      <dgm:spPr/>
    </dgm:pt>
    <dgm:pt modelId="{9511776B-A232-4183-9CA5-5B40ECB0B52C}" type="pres">
      <dgm:prSet presAssocID="{8A71AA12-CAD1-4005-B593-D67CE784A892}" presName="hierChild4" presStyleCnt="0"/>
      <dgm:spPr/>
    </dgm:pt>
    <dgm:pt modelId="{D748D302-AB4F-40E2-9923-BEE31786011D}" type="pres">
      <dgm:prSet presAssocID="{CFF5528A-2C21-4C6C-BEBE-CA27B0549F6A}" presName="Name17" presStyleLbl="parChTrans1D3" presStyleIdx="1" presStyleCnt="19"/>
      <dgm:spPr/>
    </dgm:pt>
    <dgm:pt modelId="{B23C0FD0-2E7E-4B26-A3E5-91D1BDED387D}" type="pres">
      <dgm:prSet presAssocID="{BBA34FF1-53A1-452B-84EC-E377D026BAFA}" presName="hierRoot3" presStyleCnt="0"/>
      <dgm:spPr/>
    </dgm:pt>
    <dgm:pt modelId="{DBBEE56B-785E-475F-B318-D240D1D60A26}" type="pres">
      <dgm:prSet presAssocID="{BBA34FF1-53A1-452B-84EC-E377D026BAFA}" presName="composite3" presStyleCnt="0"/>
      <dgm:spPr/>
    </dgm:pt>
    <dgm:pt modelId="{332A4559-F75C-460A-8F20-0D6181392387}" type="pres">
      <dgm:prSet presAssocID="{BBA34FF1-53A1-452B-84EC-E377D026BAFA}" presName="background3" presStyleLbl="node3" presStyleIdx="1" presStyleCnt="19"/>
      <dgm:spPr/>
    </dgm:pt>
    <dgm:pt modelId="{AA081A23-097B-4773-BCDB-94A96E3D909D}" type="pres">
      <dgm:prSet presAssocID="{BBA34FF1-53A1-452B-84EC-E377D026BAFA}" presName="text3" presStyleLbl="fgAcc3" presStyleIdx="1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AA2933B-F0EF-4D07-A9D6-A74A3B885602}" type="pres">
      <dgm:prSet presAssocID="{BBA34FF1-53A1-452B-84EC-E377D026BAFA}" presName="hierChild4" presStyleCnt="0"/>
      <dgm:spPr/>
    </dgm:pt>
    <dgm:pt modelId="{50A9190C-E232-470E-A03A-159C0F84A8D5}" type="pres">
      <dgm:prSet presAssocID="{EAFB0C46-D08D-4EE8-9EC1-5F87119B1AE4}" presName="Name17" presStyleLbl="parChTrans1D3" presStyleIdx="2" presStyleCnt="19"/>
      <dgm:spPr/>
    </dgm:pt>
    <dgm:pt modelId="{0ABA34FA-B33D-49B9-B3C4-51F145B772F0}" type="pres">
      <dgm:prSet presAssocID="{B269A295-748A-4615-82AC-AA2E140B0C02}" presName="hierRoot3" presStyleCnt="0"/>
      <dgm:spPr/>
    </dgm:pt>
    <dgm:pt modelId="{1E68D32B-211B-4FE2-84DF-06AC780E59B4}" type="pres">
      <dgm:prSet presAssocID="{B269A295-748A-4615-82AC-AA2E140B0C02}" presName="composite3" presStyleCnt="0"/>
      <dgm:spPr/>
    </dgm:pt>
    <dgm:pt modelId="{05D31895-DFC7-46CF-928A-63FEC686AB71}" type="pres">
      <dgm:prSet presAssocID="{B269A295-748A-4615-82AC-AA2E140B0C02}" presName="background3" presStyleLbl="node3" presStyleIdx="2" presStyleCnt="19"/>
      <dgm:spPr/>
    </dgm:pt>
    <dgm:pt modelId="{291D1218-C82A-476D-A283-0F0F4D84208F}" type="pres">
      <dgm:prSet presAssocID="{B269A295-748A-4615-82AC-AA2E140B0C02}" presName="text3" presStyleLbl="fgAcc3" presStyleIdx="2" presStyleCnt="19">
        <dgm:presLayoutVars>
          <dgm:chPref val="3"/>
        </dgm:presLayoutVars>
      </dgm:prSet>
      <dgm:spPr/>
    </dgm:pt>
    <dgm:pt modelId="{3D260700-4E39-4D19-95B0-2ABF37729ACC}" type="pres">
      <dgm:prSet presAssocID="{B269A295-748A-4615-82AC-AA2E140B0C02}" presName="hierChild4" presStyleCnt="0"/>
      <dgm:spPr/>
    </dgm:pt>
    <dgm:pt modelId="{36E49D87-C740-4D55-BF35-E393C5AD93DA}" type="pres">
      <dgm:prSet presAssocID="{44CB82A6-A65A-4450-B690-61EE024744EA}" presName="Name10" presStyleLbl="parChTrans1D2" presStyleIdx="1" presStyleCnt="7"/>
      <dgm:spPr/>
    </dgm:pt>
    <dgm:pt modelId="{8A0E90A3-B51D-42A2-9556-3429BCDCD855}" type="pres">
      <dgm:prSet presAssocID="{34E3FC0C-50A9-453B-9FC8-5A842BFC35A5}" presName="hierRoot2" presStyleCnt="0"/>
      <dgm:spPr/>
    </dgm:pt>
    <dgm:pt modelId="{32ABD32C-5508-4663-9FBE-966E5BB4D0D2}" type="pres">
      <dgm:prSet presAssocID="{34E3FC0C-50A9-453B-9FC8-5A842BFC35A5}" presName="composite2" presStyleCnt="0"/>
      <dgm:spPr/>
    </dgm:pt>
    <dgm:pt modelId="{1A8F2F62-3F54-48AA-8C52-A09ACD0A0A0B}" type="pres">
      <dgm:prSet presAssocID="{34E3FC0C-50A9-453B-9FC8-5A842BFC35A5}" presName="background2" presStyleLbl="node2" presStyleIdx="1" presStyleCnt="7"/>
      <dgm:spPr/>
    </dgm:pt>
    <dgm:pt modelId="{20839555-23B3-46B8-BA62-A1728184EA6C}" type="pres">
      <dgm:prSet presAssocID="{34E3FC0C-50A9-453B-9FC8-5A842BFC35A5}" presName="text2" presStyleLbl="fgAcc2" presStyleIdx="1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0BBBCF4-5AB0-4BF1-A737-E4D25A7066D6}" type="pres">
      <dgm:prSet presAssocID="{34E3FC0C-50A9-453B-9FC8-5A842BFC35A5}" presName="hierChild3" presStyleCnt="0"/>
      <dgm:spPr/>
    </dgm:pt>
    <dgm:pt modelId="{01FBC151-F16C-4386-B68B-CCB2603C1A96}" type="pres">
      <dgm:prSet presAssocID="{BAA6A9AB-F2E9-464F-A89E-31BB0E1EDB32}" presName="Name17" presStyleLbl="parChTrans1D3" presStyleIdx="3" presStyleCnt="19"/>
      <dgm:spPr/>
    </dgm:pt>
    <dgm:pt modelId="{4AC6C561-FAE8-4EA9-831B-928357896DD1}" type="pres">
      <dgm:prSet presAssocID="{2D061F4B-0BA6-442C-B1AB-DA5F44985052}" presName="hierRoot3" presStyleCnt="0"/>
      <dgm:spPr/>
    </dgm:pt>
    <dgm:pt modelId="{93846FA4-E85A-4675-8072-6C6311ACE872}" type="pres">
      <dgm:prSet presAssocID="{2D061F4B-0BA6-442C-B1AB-DA5F44985052}" presName="composite3" presStyleCnt="0"/>
      <dgm:spPr/>
    </dgm:pt>
    <dgm:pt modelId="{424B4F2E-213B-4724-88D5-E5385FA34F34}" type="pres">
      <dgm:prSet presAssocID="{2D061F4B-0BA6-442C-B1AB-DA5F44985052}" presName="background3" presStyleLbl="node3" presStyleIdx="3" presStyleCnt="19"/>
      <dgm:spPr/>
    </dgm:pt>
    <dgm:pt modelId="{9596D41E-1501-443D-A0D6-E8ECF748E582}" type="pres">
      <dgm:prSet presAssocID="{2D061F4B-0BA6-442C-B1AB-DA5F44985052}" presName="text3" presStyleLbl="fgAcc3" presStyleIdx="3" presStyleCnt="19">
        <dgm:presLayoutVars>
          <dgm:chPref val="3"/>
        </dgm:presLayoutVars>
      </dgm:prSet>
      <dgm:spPr/>
    </dgm:pt>
    <dgm:pt modelId="{DFB8954A-2A27-46F9-BE58-13CF5BC512C6}" type="pres">
      <dgm:prSet presAssocID="{2D061F4B-0BA6-442C-B1AB-DA5F44985052}" presName="hierChild4" presStyleCnt="0"/>
      <dgm:spPr/>
    </dgm:pt>
    <dgm:pt modelId="{A384149E-46E9-4D20-9C8B-E87110AE05F0}" type="pres">
      <dgm:prSet presAssocID="{8D4D925F-E484-48B1-B78D-76696B75EA98}" presName="Name17" presStyleLbl="parChTrans1D3" presStyleIdx="4" presStyleCnt="19"/>
      <dgm:spPr/>
    </dgm:pt>
    <dgm:pt modelId="{FCD14753-BDCB-4215-89A5-9B92691AA549}" type="pres">
      <dgm:prSet presAssocID="{5DCC54FA-D4B0-4CD2-A9FD-FC80690B1F4E}" presName="hierRoot3" presStyleCnt="0"/>
      <dgm:spPr/>
    </dgm:pt>
    <dgm:pt modelId="{FD42149B-3080-4B37-9162-65B4FBF57BB6}" type="pres">
      <dgm:prSet presAssocID="{5DCC54FA-D4B0-4CD2-A9FD-FC80690B1F4E}" presName="composite3" presStyleCnt="0"/>
      <dgm:spPr/>
    </dgm:pt>
    <dgm:pt modelId="{0BDCB024-0760-430B-B90E-9ACC212D6D2A}" type="pres">
      <dgm:prSet presAssocID="{5DCC54FA-D4B0-4CD2-A9FD-FC80690B1F4E}" presName="background3" presStyleLbl="node3" presStyleIdx="4" presStyleCnt="19"/>
      <dgm:spPr/>
    </dgm:pt>
    <dgm:pt modelId="{76CCD21E-ADD7-4718-B32B-09EB2E0B1FDB}" type="pres">
      <dgm:prSet presAssocID="{5DCC54FA-D4B0-4CD2-A9FD-FC80690B1F4E}" presName="text3" presStyleLbl="fgAcc3" presStyleIdx="4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1475C58-C87C-45C5-8B16-CC8C22B82F7C}" type="pres">
      <dgm:prSet presAssocID="{5DCC54FA-D4B0-4CD2-A9FD-FC80690B1F4E}" presName="hierChild4" presStyleCnt="0"/>
      <dgm:spPr/>
    </dgm:pt>
    <dgm:pt modelId="{4014DAE2-68BE-4A51-8561-CE5D279FD127}" type="pres">
      <dgm:prSet presAssocID="{2E059DDE-6FA2-41B1-B7A0-07C5F69CE89F}" presName="Name17" presStyleLbl="parChTrans1D3" presStyleIdx="5" presStyleCnt="19"/>
      <dgm:spPr/>
    </dgm:pt>
    <dgm:pt modelId="{855206C2-D531-4A28-8962-BFFA910776B7}" type="pres">
      <dgm:prSet presAssocID="{A0DBD235-05B7-4E38-A1ED-64492785AD90}" presName="hierRoot3" presStyleCnt="0"/>
      <dgm:spPr/>
    </dgm:pt>
    <dgm:pt modelId="{8B628DE4-7B5B-49AB-A1DB-3B73B993D0BD}" type="pres">
      <dgm:prSet presAssocID="{A0DBD235-05B7-4E38-A1ED-64492785AD90}" presName="composite3" presStyleCnt="0"/>
      <dgm:spPr/>
    </dgm:pt>
    <dgm:pt modelId="{8A1BA16D-1159-42BE-AB61-31A4AD6416D7}" type="pres">
      <dgm:prSet presAssocID="{A0DBD235-05B7-4E38-A1ED-64492785AD90}" presName="background3" presStyleLbl="node3" presStyleIdx="5" presStyleCnt="19"/>
      <dgm:spPr/>
    </dgm:pt>
    <dgm:pt modelId="{EAA15B9B-36EF-4125-BD18-FECFE7AF1DD5}" type="pres">
      <dgm:prSet presAssocID="{A0DBD235-05B7-4E38-A1ED-64492785AD90}" presName="text3" presStyleLbl="fgAcc3" presStyleIdx="5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D32D577-B3EB-4F10-9B07-89FF39635F1F}" type="pres">
      <dgm:prSet presAssocID="{A0DBD235-05B7-4E38-A1ED-64492785AD90}" presName="hierChild4" presStyleCnt="0"/>
      <dgm:spPr/>
    </dgm:pt>
    <dgm:pt modelId="{3390AFFD-7F2E-4640-9A39-0049AD3DC39F}" type="pres">
      <dgm:prSet presAssocID="{08E49FE9-6E49-4AD5-8969-F1A1F78A97F2}" presName="Name17" presStyleLbl="parChTrans1D3" presStyleIdx="6" presStyleCnt="19"/>
      <dgm:spPr/>
    </dgm:pt>
    <dgm:pt modelId="{94F123C1-DB24-4BA4-89A5-B8C50F2A97D4}" type="pres">
      <dgm:prSet presAssocID="{A7F7C9FB-9A0C-44FC-B7A3-9F1B1D28DEE9}" presName="hierRoot3" presStyleCnt="0"/>
      <dgm:spPr/>
    </dgm:pt>
    <dgm:pt modelId="{D37433A8-5FB6-4214-946A-9FC45734AFB5}" type="pres">
      <dgm:prSet presAssocID="{A7F7C9FB-9A0C-44FC-B7A3-9F1B1D28DEE9}" presName="composite3" presStyleCnt="0"/>
      <dgm:spPr/>
    </dgm:pt>
    <dgm:pt modelId="{49FC9777-BF35-4DCC-A818-1A967A03991A}" type="pres">
      <dgm:prSet presAssocID="{A7F7C9FB-9A0C-44FC-B7A3-9F1B1D28DEE9}" presName="background3" presStyleLbl="node3" presStyleIdx="6" presStyleCnt="19"/>
      <dgm:spPr/>
    </dgm:pt>
    <dgm:pt modelId="{296FC6CC-8820-4782-87A8-A89F0267A952}" type="pres">
      <dgm:prSet presAssocID="{A7F7C9FB-9A0C-44FC-B7A3-9F1B1D28DEE9}" presName="text3" presStyleLbl="fgAcc3" presStyleIdx="6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A6F5017-7D23-4720-9EA1-3D1813F32602}" type="pres">
      <dgm:prSet presAssocID="{A7F7C9FB-9A0C-44FC-B7A3-9F1B1D28DEE9}" presName="hierChild4" presStyleCnt="0"/>
      <dgm:spPr/>
    </dgm:pt>
    <dgm:pt modelId="{4669BDD1-9135-438B-8769-4F134530927F}" type="pres">
      <dgm:prSet presAssocID="{5329D7D5-DD81-4C80-831B-53BF345311E7}" presName="Name17" presStyleLbl="parChTrans1D3" presStyleIdx="7" presStyleCnt="19"/>
      <dgm:spPr/>
    </dgm:pt>
    <dgm:pt modelId="{38C60C0B-BF0A-4597-B540-60BADF389CA6}" type="pres">
      <dgm:prSet presAssocID="{44E47887-6B93-46DC-8F24-6DB2B005E332}" presName="hierRoot3" presStyleCnt="0"/>
      <dgm:spPr/>
    </dgm:pt>
    <dgm:pt modelId="{FB65DE89-8FAA-43FB-9223-B625C1363B09}" type="pres">
      <dgm:prSet presAssocID="{44E47887-6B93-46DC-8F24-6DB2B005E332}" presName="composite3" presStyleCnt="0"/>
      <dgm:spPr/>
    </dgm:pt>
    <dgm:pt modelId="{79EEC099-8714-4D98-87C1-363E3DFE4631}" type="pres">
      <dgm:prSet presAssocID="{44E47887-6B93-46DC-8F24-6DB2B005E332}" presName="background3" presStyleLbl="node3" presStyleIdx="7" presStyleCnt="19"/>
      <dgm:spPr/>
    </dgm:pt>
    <dgm:pt modelId="{64AF53C2-1454-4917-95EC-EE1CF9F7A150}" type="pres">
      <dgm:prSet presAssocID="{44E47887-6B93-46DC-8F24-6DB2B005E332}" presName="text3" presStyleLbl="fgAcc3" presStyleIdx="7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5903C98-E332-4D7A-8B8F-7806A03BC58A}" type="pres">
      <dgm:prSet presAssocID="{44E47887-6B93-46DC-8F24-6DB2B005E332}" presName="hierChild4" presStyleCnt="0"/>
      <dgm:spPr/>
    </dgm:pt>
    <dgm:pt modelId="{32DAD85C-805F-4F08-BB5A-1AEEEF3DC4C9}" type="pres">
      <dgm:prSet presAssocID="{29673E74-1465-4290-9262-7DDF6A15D3AC}" presName="Name17" presStyleLbl="parChTrans1D3" presStyleIdx="8" presStyleCnt="19"/>
      <dgm:spPr/>
    </dgm:pt>
    <dgm:pt modelId="{EEAB6B72-3EE9-4464-B8D4-232267BFF2B9}" type="pres">
      <dgm:prSet presAssocID="{F9786BC4-1AEC-48BD-8091-5F89CEC441D2}" presName="hierRoot3" presStyleCnt="0"/>
      <dgm:spPr/>
    </dgm:pt>
    <dgm:pt modelId="{F967916C-A369-4A69-85EA-654861BB6679}" type="pres">
      <dgm:prSet presAssocID="{F9786BC4-1AEC-48BD-8091-5F89CEC441D2}" presName="composite3" presStyleCnt="0"/>
      <dgm:spPr/>
    </dgm:pt>
    <dgm:pt modelId="{1D13C6F0-AD04-401C-8145-32F2947E36C9}" type="pres">
      <dgm:prSet presAssocID="{F9786BC4-1AEC-48BD-8091-5F89CEC441D2}" presName="background3" presStyleLbl="node3" presStyleIdx="8" presStyleCnt="19"/>
      <dgm:spPr/>
    </dgm:pt>
    <dgm:pt modelId="{BA7A8256-F317-4E53-829D-C53CB16402B8}" type="pres">
      <dgm:prSet presAssocID="{F9786BC4-1AEC-48BD-8091-5F89CEC441D2}" presName="text3" presStyleLbl="fgAcc3" presStyleIdx="8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2CBC0D4-686F-401D-A9AC-6075F3AF27A2}" type="pres">
      <dgm:prSet presAssocID="{F9786BC4-1AEC-48BD-8091-5F89CEC441D2}" presName="hierChild4" presStyleCnt="0"/>
      <dgm:spPr/>
    </dgm:pt>
    <dgm:pt modelId="{1B3A6548-4FC6-445C-A0BE-46156175084B}" type="pres">
      <dgm:prSet presAssocID="{FADE909A-4E6E-456A-BA39-FFB4543DDCEF}" presName="Name17" presStyleLbl="parChTrans1D3" presStyleIdx="9" presStyleCnt="19"/>
      <dgm:spPr/>
    </dgm:pt>
    <dgm:pt modelId="{4BC2EDC1-EE01-472A-8F33-48A63E66D7CD}" type="pres">
      <dgm:prSet presAssocID="{030A17B2-5585-4ED6-ABAD-2E833800B7A2}" presName="hierRoot3" presStyleCnt="0"/>
      <dgm:spPr/>
    </dgm:pt>
    <dgm:pt modelId="{53779858-B760-41AD-8241-A4A71B0440D5}" type="pres">
      <dgm:prSet presAssocID="{030A17B2-5585-4ED6-ABAD-2E833800B7A2}" presName="composite3" presStyleCnt="0"/>
      <dgm:spPr/>
    </dgm:pt>
    <dgm:pt modelId="{1AD46891-6609-4693-B4DC-58CD7960AA96}" type="pres">
      <dgm:prSet presAssocID="{030A17B2-5585-4ED6-ABAD-2E833800B7A2}" presName="background3" presStyleLbl="node3" presStyleIdx="9" presStyleCnt="19"/>
      <dgm:spPr/>
    </dgm:pt>
    <dgm:pt modelId="{6854D86A-3DAA-4078-8E48-AA30E318DFB6}" type="pres">
      <dgm:prSet presAssocID="{030A17B2-5585-4ED6-ABAD-2E833800B7A2}" presName="text3" presStyleLbl="fgAcc3" presStyleIdx="9" presStyleCnt="19">
        <dgm:presLayoutVars>
          <dgm:chPref val="3"/>
        </dgm:presLayoutVars>
      </dgm:prSet>
      <dgm:spPr/>
    </dgm:pt>
    <dgm:pt modelId="{C4831ED2-C8BB-4BED-A5C5-C8569EA3980B}" type="pres">
      <dgm:prSet presAssocID="{030A17B2-5585-4ED6-ABAD-2E833800B7A2}" presName="hierChild4" presStyleCnt="0"/>
      <dgm:spPr/>
    </dgm:pt>
    <dgm:pt modelId="{FC66056E-FF28-46E7-A118-9B1817617C7A}" type="pres">
      <dgm:prSet presAssocID="{B6E30F03-C49A-4408-ABB9-AD2C0C589003}" presName="Name10" presStyleLbl="parChTrans1D2" presStyleIdx="2" presStyleCnt="7"/>
      <dgm:spPr/>
    </dgm:pt>
    <dgm:pt modelId="{76D0F7BE-FEE0-4DBF-A54C-44C19C2D1704}" type="pres">
      <dgm:prSet presAssocID="{60267788-E9E1-4A2B-AB59-A0D894CDA8C3}" presName="hierRoot2" presStyleCnt="0"/>
      <dgm:spPr/>
    </dgm:pt>
    <dgm:pt modelId="{308A0C75-2AFC-45FB-8864-64EDC662EDB1}" type="pres">
      <dgm:prSet presAssocID="{60267788-E9E1-4A2B-AB59-A0D894CDA8C3}" presName="composite2" presStyleCnt="0"/>
      <dgm:spPr/>
    </dgm:pt>
    <dgm:pt modelId="{3C8F45D8-45CE-47D1-BA93-B48F3991EA0D}" type="pres">
      <dgm:prSet presAssocID="{60267788-E9E1-4A2B-AB59-A0D894CDA8C3}" presName="background2" presStyleLbl="node2" presStyleIdx="2" presStyleCnt="7"/>
      <dgm:spPr/>
    </dgm:pt>
    <dgm:pt modelId="{317FD648-9E83-4FDC-B6A1-AB994314C02A}" type="pres">
      <dgm:prSet presAssocID="{60267788-E9E1-4A2B-AB59-A0D894CDA8C3}" presName="text2" presStyleLbl="fgAcc2" presStyleIdx="2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288B1BD-9FC2-4000-B493-8E7582D37967}" type="pres">
      <dgm:prSet presAssocID="{60267788-E9E1-4A2B-AB59-A0D894CDA8C3}" presName="hierChild3" presStyleCnt="0"/>
      <dgm:spPr/>
    </dgm:pt>
    <dgm:pt modelId="{FB04F744-4B1E-4647-B434-E2AB80E83C71}" type="pres">
      <dgm:prSet presAssocID="{4DDC65F8-CDA6-44E8-81C6-36EC96C967FC}" presName="Name17" presStyleLbl="parChTrans1D3" presStyleIdx="10" presStyleCnt="19"/>
      <dgm:spPr/>
    </dgm:pt>
    <dgm:pt modelId="{53B467BB-9A48-47A0-8F35-500832F76BE0}" type="pres">
      <dgm:prSet presAssocID="{B603627A-9EC3-4E88-8156-242816E8CF6D}" presName="hierRoot3" presStyleCnt="0"/>
      <dgm:spPr/>
    </dgm:pt>
    <dgm:pt modelId="{CD78A382-700F-4BAA-B070-4DCE0FA91E43}" type="pres">
      <dgm:prSet presAssocID="{B603627A-9EC3-4E88-8156-242816E8CF6D}" presName="composite3" presStyleCnt="0"/>
      <dgm:spPr/>
    </dgm:pt>
    <dgm:pt modelId="{90975C60-FA3D-44ED-8135-31246A3650F7}" type="pres">
      <dgm:prSet presAssocID="{B603627A-9EC3-4E88-8156-242816E8CF6D}" presName="background3" presStyleLbl="node3" presStyleIdx="10" presStyleCnt="19"/>
      <dgm:spPr/>
    </dgm:pt>
    <dgm:pt modelId="{11669F55-EF27-44CB-9F31-53B4B46A2D36}" type="pres">
      <dgm:prSet presAssocID="{B603627A-9EC3-4E88-8156-242816E8CF6D}" presName="text3" presStyleLbl="fgAcc3" presStyleIdx="10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4F2EBE7-2D80-4564-91E8-27F8D48442C0}" type="pres">
      <dgm:prSet presAssocID="{B603627A-9EC3-4E88-8156-242816E8CF6D}" presName="hierChild4" presStyleCnt="0"/>
      <dgm:spPr/>
    </dgm:pt>
    <dgm:pt modelId="{7D477705-3DB7-4CA8-8A7B-1D9746849CDB}" type="pres">
      <dgm:prSet presAssocID="{DD1F1763-24BC-45C0-9894-333E553FDB9D}" presName="Name17" presStyleLbl="parChTrans1D3" presStyleIdx="11" presStyleCnt="19"/>
      <dgm:spPr/>
    </dgm:pt>
    <dgm:pt modelId="{1596A324-0DFD-4915-918F-4DA7AECFD592}" type="pres">
      <dgm:prSet presAssocID="{FD3C2045-23CD-41CF-94AA-9562813D4C73}" presName="hierRoot3" presStyleCnt="0"/>
      <dgm:spPr/>
    </dgm:pt>
    <dgm:pt modelId="{CF468E19-8331-4043-9773-267F3C813267}" type="pres">
      <dgm:prSet presAssocID="{FD3C2045-23CD-41CF-94AA-9562813D4C73}" presName="composite3" presStyleCnt="0"/>
      <dgm:spPr/>
    </dgm:pt>
    <dgm:pt modelId="{F5558777-A1B0-4C3C-B432-77F929DE2E1F}" type="pres">
      <dgm:prSet presAssocID="{FD3C2045-23CD-41CF-94AA-9562813D4C73}" presName="background3" presStyleLbl="node3" presStyleIdx="11" presStyleCnt="19"/>
      <dgm:spPr/>
    </dgm:pt>
    <dgm:pt modelId="{31FABD14-E7BE-4473-8072-2D0177AA054F}" type="pres">
      <dgm:prSet presAssocID="{FD3C2045-23CD-41CF-94AA-9562813D4C73}" presName="text3" presStyleLbl="fgAcc3" presStyleIdx="11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6D959E3-69FC-4D8C-9EA4-FC6DFBCA0756}" type="pres">
      <dgm:prSet presAssocID="{FD3C2045-23CD-41CF-94AA-9562813D4C73}" presName="hierChild4" presStyleCnt="0"/>
      <dgm:spPr/>
    </dgm:pt>
    <dgm:pt modelId="{951519AE-2274-42F4-BA76-E4DB9D316349}" type="pres">
      <dgm:prSet presAssocID="{0B43FA10-55B3-48E6-85D1-3147A7C7BAA6}" presName="Name17" presStyleLbl="parChTrans1D3" presStyleIdx="12" presStyleCnt="19"/>
      <dgm:spPr/>
    </dgm:pt>
    <dgm:pt modelId="{03AF7106-6F7A-49A9-8487-392226BCDE76}" type="pres">
      <dgm:prSet presAssocID="{9BD34C56-0F4B-4B6F-9011-2679A6CB6343}" presName="hierRoot3" presStyleCnt="0"/>
      <dgm:spPr/>
    </dgm:pt>
    <dgm:pt modelId="{D10ED562-1CA7-4004-8BAC-2714754F65C8}" type="pres">
      <dgm:prSet presAssocID="{9BD34C56-0F4B-4B6F-9011-2679A6CB6343}" presName="composite3" presStyleCnt="0"/>
      <dgm:spPr/>
    </dgm:pt>
    <dgm:pt modelId="{125272CD-D612-494D-8580-8D535D12EE7F}" type="pres">
      <dgm:prSet presAssocID="{9BD34C56-0F4B-4B6F-9011-2679A6CB6343}" presName="background3" presStyleLbl="node3" presStyleIdx="12" presStyleCnt="19"/>
      <dgm:spPr/>
    </dgm:pt>
    <dgm:pt modelId="{DFA3B41B-365C-439B-96EC-D03025ADCD06}" type="pres">
      <dgm:prSet presAssocID="{9BD34C56-0F4B-4B6F-9011-2679A6CB6343}" presName="text3" presStyleLbl="fgAcc3" presStyleIdx="12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A9A6EFA-B4B4-407A-99F4-D791EFF3D638}" type="pres">
      <dgm:prSet presAssocID="{9BD34C56-0F4B-4B6F-9011-2679A6CB6343}" presName="hierChild4" presStyleCnt="0"/>
      <dgm:spPr/>
    </dgm:pt>
    <dgm:pt modelId="{73DC864D-7BBF-490B-9AF9-2D3624AFED3E}" type="pres">
      <dgm:prSet presAssocID="{CBF7DD1F-2153-4A4A-AA19-684B69355585}" presName="Name17" presStyleLbl="parChTrans1D3" presStyleIdx="13" presStyleCnt="19"/>
      <dgm:spPr/>
    </dgm:pt>
    <dgm:pt modelId="{408F9097-8C8B-447B-9945-F52DF8A0C7A5}" type="pres">
      <dgm:prSet presAssocID="{645FCF97-E808-4C0B-A12D-1223E5441B75}" presName="hierRoot3" presStyleCnt="0"/>
      <dgm:spPr/>
    </dgm:pt>
    <dgm:pt modelId="{8E736307-81EA-4656-B9A7-7F7137BC4514}" type="pres">
      <dgm:prSet presAssocID="{645FCF97-E808-4C0B-A12D-1223E5441B75}" presName="composite3" presStyleCnt="0"/>
      <dgm:spPr/>
    </dgm:pt>
    <dgm:pt modelId="{333B34E2-9120-4ACD-B78D-F82F71FAA17B}" type="pres">
      <dgm:prSet presAssocID="{645FCF97-E808-4C0B-A12D-1223E5441B75}" presName="background3" presStyleLbl="node3" presStyleIdx="13" presStyleCnt="19"/>
      <dgm:spPr/>
    </dgm:pt>
    <dgm:pt modelId="{D7CE0A2A-6229-438F-8E3D-E45AEF6E4BAE}" type="pres">
      <dgm:prSet presAssocID="{645FCF97-E808-4C0B-A12D-1223E5441B75}" presName="text3" presStyleLbl="fgAcc3" presStyleIdx="13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A27A16C-B0A8-493D-87F2-25E279600BCF}" type="pres">
      <dgm:prSet presAssocID="{645FCF97-E808-4C0B-A12D-1223E5441B75}" presName="hierChild4" presStyleCnt="0"/>
      <dgm:spPr/>
    </dgm:pt>
    <dgm:pt modelId="{56AAA20F-9F50-4AF7-8D9D-8537FB1718D0}" type="pres">
      <dgm:prSet presAssocID="{746CCA34-FD4B-4A83-AAD9-3E74EC3AAAC6}" presName="Name17" presStyleLbl="parChTrans1D3" presStyleIdx="14" presStyleCnt="19"/>
      <dgm:spPr/>
    </dgm:pt>
    <dgm:pt modelId="{2201642F-1AFE-4C26-8B4A-C876A026CD47}" type="pres">
      <dgm:prSet presAssocID="{7BD187E4-7851-4BE9-A4C5-BB0BA1646F9D}" presName="hierRoot3" presStyleCnt="0"/>
      <dgm:spPr/>
    </dgm:pt>
    <dgm:pt modelId="{4568708F-4B9B-480D-9F38-33BC770E7ABC}" type="pres">
      <dgm:prSet presAssocID="{7BD187E4-7851-4BE9-A4C5-BB0BA1646F9D}" presName="composite3" presStyleCnt="0"/>
      <dgm:spPr/>
    </dgm:pt>
    <dgm:pt modelId="{0FDCBA0D-C686-43BF-90D1-674B7E136E77}" type="pres">
      <dgm:prSet presAssocID="{7BD187E4-7851-4BE9-A4C5-BB0BA1646F9D}" presName="background3" presStyleLbl="node3" presStyleIdx="14" presStyleCnt="19"/>
      <dgm:spPr/>
    </dgm:pt>
    <dgm:pt modelId="{CC000F11-F6CE-4F61-B92B-AF9B5A959148}" type="pres">
      <dgm:prSet presAssocID="{7BD187E4-7851-4BE9-A4C5-BB0BA1646F9D}" presName="text3" presStyleLbl="fgAcc3" presStyleIdx="14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B5E125D-4CFA-45A1-9398-4E5831DC94AE}" type="pres">
      <dgm:prSet presAssocID="{7BD187E4-7851-4BE9-A4C5-BB0BA1646F9D}" presName="hierChild4" presStyleCnt="0"/>
      <dgm:spPr/>
    </dgm:pt>
    <dgm:pt modelId="{5600FC06-3C6C-424F-B06F-D489BA18342C}" type="pres">
      <dgm:prSet presAssocID="{BB05E10B-666A-46A9-BD6A-A19A62FA547F}" presName="Name10" presStyleLbl="parChTrans1D2" presStyleIdx="3" presStyleCnt="7"/>
      <dgm:spPr/>
    </dgm:pt>
    <dgm:pt modelId="{5628CA85-9F5F-4DD2-9A74-A6A4B128C942}" type="pres">
      <dgm:prSet presAssocID="{D89F71C5-2FF0-4C84-9870-CAC3EB4BDC00}" presName="hierRoot2" presStyleCnt="0"/>
      <dgm:spPr/>
    </dgm:pt>
    <dgm:pt modelId="{F1BE9AEB-F316-4B64-9D66-ABB3A9567F8B}" type="pres">
      <dgm:prSet presAssocID="{D89F71C5-2FF0-4C84-9870-CAC3EB4BDC00}" presName="composite2" presStyleCnt="0"/>
      <dgm:spPr/>
    </dgm:pt>
    <dgm:pt modelId="{4B3A1AD4-379F-42BC-BBA1-2A041F3D067E}" type="pres">
      <dgm:prSet presAssocID="{D89F71C5-2FF0-4C84-9870-CAC3EB4BDC00}" presName="background2" presStyleLbl="node2" presStyleIdx="3" presStyleCnt="7"/>
      <dgm:spPr/>
    </dgm:pt>
    <dgm:pt modelId="{327252A3-818F-4E08-B19B-A6985DA2A4BD}" type="pres">
      <dgm:prSet presAssocID="{D89F71C5-2FF0-4C84-9870-CAC3EB4BDC00}" presName="text2" presStyleLbl="fgAcc2" presStyleIdx="3" presStyleCnt="7">
        <dgm:presLayoutVars>
          <dgm:chPref val="3"/>
        </dgm:presLayoutVars>
      </dgm:prSet>
      <dgm:spPr/>
    </dgm:pt>
    <dgm:pt modelId="{9B746370-EF49-42FA-BD31-CA7DAAD7C441}" type="pres">
      <dgm:prSet presAssocID="{D89F71C5-2FF0-4C84-9870-CAC3EB4BDC00}" presName="hierChild3" presStyleCnt="0"/>
      <dgm:spPr/>
    </dgm:pt>
    <dgm:pt modelId="{C5D5531C-96F3-4912-8059-C86F4DA3DBF6}" type="pres">
      <dgm:prSet presAssocID="{2704F657-6E1B-4B93-A9E9-9EF9C45E6BF9}" presName="Name10" presStyleLbl="parChTrans1D2" presStyleIdx="4" presStyleCnt="7"/>
      <dgm:spPr/>
    </dgm:pt>
    <dgm:pt modelId="{C741DC89-8FFD-40E4-8BD1-6EF24A36C34A}" type="pres">
      <dgm:prSet presAssocID="{AF4AE5FE-301A-4986-84EB-D546D002E9A3}" presName="hierRoot2" presStyleCnt="0"/>
      <dgm:spPr/>
    </dgm:pt>
    <dgm:pt modelId="{5455ACCA-868E-4A72-AF39-86E357AE40E0}" type="pres">
      <dgm:prSet presAssocID="{AF4AE5FE-301A-4986-84EB-D546D002E9A3}" presName="composite2" presStyleCnt="0"/>
      <dgm:spPr/>
    </dgm:pt>
    <dgm:pt modelId="{14A2F5B9-75E5-4251-B31C-DB96E79EB48A}" type="pres">
      <dgm:prSet presAssocID="{AF4AE5FE-301A-4986-84EB-D546D002E9A3}" presName="background2" presStyleLbl="node2" presStyleIdx="4" presStyleCnt="7"/>
      <dgm:spPr/>
    </dgm:pt>
    <dgm:pt modelId="{9329BF8F-E4F2-4C17-8889-9B081D0CA385}" type="pres">
      <dgm:prSet presAssocID="{AF4AE5FE-301A-4986-84EB-D546D002E9A3}" presName="text2" presStyleLbl="fgAcc2" presStyleIdx="4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2C2270A-B9B0-4127-8DDF-57387E022864}" type="pres">
      <dgm:prSet presAssocID="{AF4AE5FE-301A-4986-84EB-D546D002E9A3}" presName="hierChild3" presStyleCnt="0"/>
      <dgm:spPr/>
    </dgm:pt>
    <dgm:pt modelId="{566CCB2F-A2C8-4452-B01E-DCF7E5DB7042}" type="pres">
      <dgm:prSet presAssocID="{E9247124-7DC1-42BF-AA7A-154F4A4F3902}" presName="Name17" presStyleLbl="parChTrans1D3" presStyleIdx="15" presStyleCnt="19"/>
      <dgm:spPr/>
    </dgm:pt>
    <dgm:pt modelId="{7476E939-AAF4-4E66-AC69-FD4629A6EDAF}" type="pres">
      <dgm:prSet presAssocID="{36CA7961-327A-4A61-9862-DB325E0959A2}" presName="hierRoot3" presStyleCnt="0"/>
      <dgm:spPr/>
    </dgm:pt>
    <dgm:pt modelId="{A8952A86-7EE8-4990-9866-5ACF71353305}" type="pres">
      <dgm:prSet presAssocID="{36CA7961-327A-4A61-9862-DB325E0959A2}" presName="composite3" presStyleCnt="0"/>
      <dgm:spPr/>
    </dgm:pt>
    <dgm:pt modelId="{858BDF2B-C762-4C40-8E53-C99FD5E6C44C}" type="pres">
      <dgm:prSet presAssocID="{36CA7961-327A-4A61-9862-DB325E0959A2}" presName="background3" presStyleLbl="node3" presStyleIdx="15" presStyleCnt="19"/>
      <dgm:spPr/>
    </dgm:pt>
    <dgm:pt modelId="{E6B88219-6F7C-4B16-8AA8-0270030023C1}" type="pres">
      <dgm:prSet presAssocID="{36CA7961-327A-4A61-9862-DB325E0959A2}" presName="text3" presStyleLbl="fgAcc3" presStyleIdx="15" presStyleCnt="19">
        <dgm:presLayoutVars>
          <dgm:chPref val="3"/>
        </dgm:presLayoutVars>
      </dgm:prSet>
      <dgm:spPr/>
    </dgm:pt>
    <dgm:pt modelId="{4C152B34-E25E-44AC-B1A0-2E26E9FA14ED}" type="pres">
      <dgm:prSet presAssocID="{36CA7961-327A-4A61-9862-DB325E0959A2}" presName="hierChild4" presStyleCnt="0"/>
      <dgm:spPr/>
    </dgm:pt>
    <dgm:pt modelId="{58727AAA-7BFB-4A4B-97B1-BF955A2EC90A}" type="pres">
      <dgm:prSet presAssocID="{2C7CD17D-FE06-46A1-80B0-987E8BA02EB4}" presName="Name17" presStyleLbl="parChTrans1D3" presStyleIdx="16" presStyleCnt="19"/>
      <dgm:spPr/>
    </dgm:pt>
    <dgm:pt modelId="{B1260580-00B1-46DD-A0EA-8F2FC83266BC}" type="pres">
      <dgm:prSet presAssocID="{F8D5DD7F-8D71-4D49-911B-FB41A9AA9710}" presName="hierRoot3" presStyleCnt="0"/>
      <dgm:spPr/>
    </dgm:pt>
    <dgm:pt modelId="{7E37F6B5-2BF9-4BD8-80F9-7366FD6CCC67}" type="pres">
      <dgm:prSet presAssocID="{F8D5DD7F-8D71-4D49-911B-FB41A9AA9710}" presName="composite3" presStyleCnt="0"/>
      <dgm:spPr/>
    </dgm:pt>
    <dgm:pt modelId="{2FF6C4D9-F406-49D6-B74E-8A1A7A4C6F97}" type="pres">
      <dgm:prSet presAssocID="{F8D5DD7F-8D71-4D49-911B-FB41A9AA9710}" presName="background3" presStyleLbl="node3" presStyleIdx="16" presStyleCnt="19"/>
      <dgm:spPr/>
    </dgm:pt>
    <dgm:pt modelId="{8F40BBC9-6278-451E-864F-E0F8A50D51D4}" type="pres">
      <dgm:prSet presAssocID="{F8D5DD7F-8D71-4D49-911B-FB41A9AA9710}" presName="text3" presStyleLbl="fgAcc3" presStyleIdx="16" presStyleCnt="19">
        <dgm:presLayoutVars>
          <dgm:chPref val="3"/>
        </dgm:presLayoutVars>
      </dgm:prSet>
      <dgm:spPr/>
    </dgm:pt>
    <dgm:pt modelId="{62DC6A5F-8627-43EC-AD62-6D2172E7E3AB}" type="pres">
      <dgm:prSet presAssocID="{F8D5DD7F-8D71-4D49-911B-FB41A9AA9710}" presName="hierChild4" presStyleCnt="0"/>
      <dgm:spPr/>
    </dgm:pt>
    <dgm:pt modelId="{53E2084E-2C19-4758-85BF-EFF6D60C61DC}" type="pres">
      <dgm:prSet presAssocID="{8C8D99C4-44A0-4E45-B444-71B1117BA36A}" presName="Name10" presStyleLbl="parChTrans1D2" presStyleIdx="5" presStyleCnt="7"/>
      <dgm:spPr/>
    </dgm:pt>
    <dgm:pt modelId="{19ADA24D-9DC9-46C1-ADCB-5C9CC7BB6DAD}" type="pres">
      <dgm:prSet presAssocID="{3262F539-148C-48F9-9E1C-DBF2AD318C79}" presName="hierRoot2" presStyleCnt="0"/>
      <dgm:spPr/>
    </dgm:pt>
    <dgm:pt modelId="{AE014468-38D6-427A-8124-D1421C79E85D}" type="pres">
      <dgm:prSet presAssocID="{3262F539-148C-48F9-9E1C-DBF2AD318C79}" presName="composite2" presStyleCnt="0"/>
      <dgm:spPr/>
    </dgm:pt>
    <dgm:pt modelId="{9BFD46F6-F1E1-4D83-8A8A-D75D10D4EAF4}" type="pres">
      <dgm:prSet presAssocID="{3262F539-148C-48F9-9E1C-DBF2AD318C79}" presName="background2" presStyleLbl="node2" presStyleIdx="5" presStyleCnt="7"/>
      <dgm:spPr/>
    </dgm:pt>
    <dgm:pt modelId="{5E1A8FE1-97BA-47B9-8F1F-7204363DF359}" type="pres">
      <dgm:prSet presAssocID="{3262F539-148C-48F9-9E1C-DBF2AD318C79}" presName="text2" presStyleLbl="fgAcc2" presStyleIdx="5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2D0E81A-6D82-4E0A-AB27-F0607CE09934}" type="pres">
      <dgm:prSet presAssocID="{3262F539-148C-48F9-9E1C-DBF2AD318C79}" presName="hierChild3" presStyleCnt="0"/>
      <dgm:spPr/>
    </dgm:pt>
    <dgm:pt modelId="{FC7389C9-8712-445D-B377-5FF22C293F19}" type="pres">
      <dgm:prSet presAssocID="{9CF9A4D8-8E56-4DCE-A167-1BE4750BDBE7}" presName="Name10" presStyleLbl="parChTrans1D2" presStyleIdx="6" presStyleCnt="7"/>
      <dgm:spPr/>
    </dgm:pt>
    <dgm:pt modelId="{E231F921-A36B-4496-9C58-E0471DD5C725}" type="pres">
      <dgm:prSet presAssocID="{07877168-0F14-41D7-A5D8-7293A6B1D58A}" presName="hierRoot2" presStyleCnt="0"/>
      <dgm:spPr/>
    </dgm:pt>
    <dgm:pt modelId="{36C7DC30-907B-43F6-AA7F-D3B002BD7741}" type="pres">
      <dgm:prSet presAssocID="{07877168-0F14-41D7-A5D8-7293A6B1D58A}" presName="composite2" presStyleCnt="0"/>
      <dgm:spPr/>
    </dgm:pt>
    <dgm:pt modelId="{41EE4ED0-567F-4C73-B74B-717FBEF1D21A}" type="pres">
      <dgm:prSet presAssocID="{07877168-0F14-41D7-A5D8-7293A6B1D58A}" presName="background2" presStyleLbl="node2" presStyleIdx="6" presStyleCnt="7"/>
      <dgm:spPr/>
    </dgm:pt>
    <dgm:pt modelId="{716F50C7-DF7D-4FE3-89AC-0BF4D7932B19}" type="pres">
      <dgm:prSet presAssocID="{07877168-0F14-41D7-A5D8-7293A6B1D58A}" presName="text2" presStyleLbl="fgAcc2" presStyleIdx="6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01619DA-02DD-45CA-8CA8-D2D3405DFAA6}" type="pres">
      <dgm:prSet presAssocID="{07877168-0F14-41D7-A5D8-7293A6B1D58A}" presName="hierChild3" presStyleCnt="0"/>
      <dgm:spPr/>
    </dgm:pt>
    <dgm:pt modelId="{204CAA11-6926-44DD-9236-BA21F5EADCD9}" type="pres">
      <dgm:prSet presAssocID="{1F639607-5F1E-4581-8233-7DD5C9EDF08F}" presName="Name17" presStyleLbl="parChTrans1D3" presStyleIdx="17" presStyleCnt="19"/>
      <dgm:spPr/>
    </dgm:pt>
    <dgm:pt modelId="{CC028984-ACB0-41D9-9F94-D88D2BBAC1F1}" type="pres">
      <dgm:prSet presAssocID="{F79B506B-C796-4509-9986-3EFF3E3D9CCC}" presName="hierRoot3" presStyleCnt="0"/>
      <dgm:spPr/>
    </dgm:pt>
    <dgm:pt modelId="{66599AEC-A088-4B8F-A3D6-3F2F903D1F09}" type="pres">
      <dgm:prSet presAssocID="{F79B506B-C796-4509-9986-3EFF3E3D9CCC}" presName="composite3" presStyleCnt="0"/>
      <dgm:spPr/>
    </dgm:pt>
    <dgm:pt modelId="{E64B3399-5BF9-4DBA-B3D8-2EC39570B195}" type="pres">
      <dgm:prSet presAssocID="{F79B506B-C796-4509-9986-3EFF3E3D9CCC}" presName="background3" presStyleLbl="node3" presStyleIdx="17" presStyleCnt="19"/>
      <dgm:spPr/>
    </dgm:pt>
    <dgm:pt modelId="{273ED185-53DF-4A17-A979-47C8DE2F7AD3}" type="pres">
      <dgm:prSet presAssocID="{F79B506B-C796-4509-9986-3EFF3E3D9CCC}" presName="text3" presStyleLbl="fgAcc3" presStyleIdx="17" presStyleCnt="19">
        <dgm:presLayoutVars>
          <dgm:chPref val="3"/>
        </dgm:presLayoutVars>
      </dgm:prSet>
      <dgm:spPr/>
    </dgm:pt>
    <dgm:pt modelId="{95FD262A-3618-46AC-A1C2-467C8215CE8D}" type="pres">
      <dgm:prSet presAssocID="{F79B506B-C796-4509-9986-3EFF3E3D9CCC}" presName="hierChild4" presStyleCnt="0"/>
      <dgm:spPr/>
    </dgm:pt>
    <dgm:pt modelId="{5E5FB67F-1307-40D1-8D7D-0202962DA50F}" type="pres">
      <dgm:prSet presAssocID="{1C7EAA1B-E783-44CF-84F7-66530B3AB5B2}" presName="Name17" presStyleLbl="parChTrans1D3" presStyleIdx="18" presStyleCnt="19"/>
      <dgm:spPr/>
    </dgm:pt>
    <dgm:pt modelId="{4D07D41E-C4E3-401F-942F-9F6F5C222E40}" type="pres">
      <dgm:prSet presAssocID="{9A3ECEA6-E120-4F40-B496-6D6571DDE4F3}" presName="hierRoot3" presStyleCnt="0"/>
      <dgm:spPr/>
    </dgm:pt>
    <dgm:pt modelId="{D9C931F2-3E50-403A-B5D8-457C60320542}" type="pres">
      <dgm:prSet presAssocID="{9A3ECEA6-E120-4F40-B496-6D6571DDE4F3}" presName="composite3" presStyleCnt="0"/>
      <dgm:spPr/>
    </dgm:pt>
    <dgm:pt modelId="{E1A19778-2A03-4225-B85C-5ECB1E3E75B5}" type="pres">
      <dgm:prSet presAssocID="{9A3ECEA6-E120-4F40-B496-6D6571DDE4F3}" presName="background3" presStyleLbl="node3" presStyleIdx="18" presStyleCnt="19"/>
      <dgm:spPr/>
    </dgm:pt>
    <dgm:pt modelId="{94119D52-1BB5-4CE0-9C8F-A550AC8E76F1}" type="pres">
      <dgm:prSet presAssocID="{9A3ECEA6-E120-4F40-B496-6D6571DDE4F3}" presName="text3" presStyleLbl="fgAcc3" presStyleIdx="18" presStyleCnt="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EE580D3-1691-41BF-B45F-BD14716F4709}" type="pres">
      <dgm:prSet presAssocID="{9A3ECEA6-E120-4F40-B496-6D6571DDE4F3}" presName="hierChild4" presStyleCnt="0"/>
      <dgm:spPr/>
    </dgm:pt>
  </dgm:ptLst>
  <dgm:cxnLst>
    <dgm:cxn modelId="{B6FCF96D-03F6-49C6-989F-B1E3931AC39B}" type="presOf" srcId="{B603627A-9EC3-4E88-8156-242816E8CF6D}" destId="{11669F55-EF27-44CB-9F31-53B4B46A2D36}" srcOrd="0" destOrd="0" presId="urn:microsoft.com/office/officeart/2005/8/layout/hierarchy1"/>
    <dgm:cxn modelId="{A2093865-D009-4856-9C63-D6057B09F709}" srcId="{29B1A86A-69DD-466F-9299-F61CE4EC9B15}" destId="{D89F71C5-2FF0-4C84-9870-CAC3EB4BDC00}" srcOrd="3" destOrd="0" parTransId="{BB05E10B-666A-46A9-BD6A-A19A62FA547F}" sibTransId="{0D92FBB6-A074-4250-B9B9-994CA340FAE3}"/>
    <dgm:cxn modelId="{E5757B6B-1259-4EDB-9A26-3F62871D5AB8}" type="presOf" srcId="{B269A295-748A-4615-82AC-AA2E140B0C02}" destId="{291D1218-C82A-476D-A283-0F0F4D84208F}" srcOrd="0" destOrd="0" presId="urn:microsoft.com/office/officeart/2005/8/layout/hierarchy1"/>
    <dgm:cxn modelId="{34EDDEAC-44D9-464C-9CBF-A2B8D3CB7571}" srcId="{60267788-E9E1-4A2B-AB59-A0D894CDA8C3}" destId="{645FCF97-E808-4C0B-A12D-1223E5441B75}" srcOrd="3" destOrd="0" parTransId="{CBF7DD1F-2153-4A4A-AA19-684B69355585}" sibTransId="{D527D9AC-6418-4B40-AA66-9A8285E85F9C}"/>
    <dgm:cxn modelId="{EC7EB7DA-886E-4F0A-81F7-ECDDCAB24ACA}" srcId="{60267788-E9E1-4A2B-AB59-A0D894CDA8C3}" destId="{FD3C2045-23CD-41CF-94AA-9562813D4C73}" srcOrd="1" destOrd="0" parTransId="{DD1F1763-24BC-45C0-9894-333E553FDB9D}" sibTransId="{6B76BE0A-A384-4753-BF4D-9A58476D42D5}"/>
    <dgm:cxn modelId="{15170C0F-981B-4E2B-8E11-34D609347FB7}" type="presOf" srcId="{F9786BC4-1AEC-48BD-8091-5F89CEC441D2}" destId="{BA7A8256-F317-4E53-829D-C53CB16402B8}" srcOrd="0" destOrd="0" presId="urn:microsoft.com/office/officeart/2005/8/layout/hierarchy1"/>
    <dgm:cxn modelId="{6FB53EC7-EF58-4927-BEFF-750FD31A62A7}" srcId="{34E3FC0C-50A9-453B-9FC8-5A842BFC35A5}" destId="{44E47887-6B93-46DC-8F24-6DB2B005E332}" srcOrd="4" destOrd="0" parTransId="{5329D7D5-DD81-4C80-831B-53BF345311E7}" sibTransId="{3F62CA65-06A7-484F-A2EC-49D9189B4BD8}"/>
    <dgm:cxn modelId="{8AD62EF6-8AF3-4937-8647-7123843077DF}" type="presOf" srcId="{2704F657-6E1B-4B93-A9E9-9EF9C45E6BF9}" destId="{C5D5531C-96F3-4912-8059-C86F4DA3DBF6}" srcOrd="0" destOrd="0" presId="urn:microsoft.com/office/officeart/2005/8/layout/hierarchy1"/>
    <dgm:cxn modelId="{F988F927-7E65-4089-8D84-0F4C25465DFD}" type="presOf" srcId="{D63D4100-B70E-466C-B073-6D909D79DA6F}" destId="{69C6B1CD-B703-410A-95BF-0374269B16BC}" srcOrd="0" destOrd="0" presId="urn:microsoft.com/office/officeart/2005/8/layout/hierarchy1"/>
    <dgm:cxn modelId="{DB483D98-664E-4995-A818-CD11AEE2B64B}" srcId="{07877168-0F14-41D7-A5D8-7293A6B1D58A}" destId="{9A3ECEA6-E120-4F40-B496-6D6571DDE4F3}" srcOrd="1" destOrd="0" parTransId="{1C7EAA1B-E783-44CF-84F7-66530B3AB5B2}" sibTransId="{D15A9C5F-2781-4435-BED1-D6BA200CEA38}"/>
    <dgm:cxn modelId="{584DC2DA-321C-40DC-ADC9-3AE12DBB43B6}" type="presOf" srcId="{1C7EAA1B-E783-44CF-84F7-66530B3AB5B2}" destId="{5E5FB67F-1307-40D1-8D7D-0202962DA50F}" srcOrd="0" destOrd="0" presId="urn:microsoft.com/office/officeart/2005/8/layout/hierarchy1"/>
    <dgm:cxn modelId="{5A416524-43D9-48C1-9994-95BF4B782168}" srcId="{34E3FC0C-50A9-453B-9FC8-5A842BFC35A5}" destId="{A0DBD235-05B7-4E38-A1ED-64492785AD90}" srcOrd="2" destOrd="0" parTransId="{2E059DDE-6FA2-41B1-B7A0-07C5F69CE89F}" sibTransId="{82D263F0-34A1-4558-B750-CE15D269C6BF}"/>
    <dgm:cxn modelId="{0D0123BF-E33F-4D84-8C04-C6F1CA80E184}" srcId="{29B1A86A-69DD-466F-9299-F61CE4EC9B15}" destId="{3262F539-148C-48F9-9E1C-DBF2AD318C79}" srcOrd="5" destOrd="0" parTransId="{8C8D99C4-44A0-4E45-B444-71B1117BA36A}" sibTransId="{8881B0DE-5F53-4F99-AC8E-EED38F2AD527}"/>
    <dgm:cxn modelId="{F46EDC3B-5DF4-4C45-8E19-5AB6B88A40F7}" type="presOf" srcId="{EB45E166-D867-42B0-8985-DBC74754EFE5}" destId="{151B045B-17D6-4260-9162-928F8B8B222A}" srcOrd="0" destOrd="0" presId="urn:microsoft.com/office/officeart/2005/8/layout/hierarchy1"/>
    <dgm:cxn modelId="{1645D13F-695E-4729-A94F-230BB086347B}" type="presOf" srcId="{9CF9A4D8-8E56-4DCE-A167-1BE4750BDBE7}" destId="{FC7389C9-8712-445D-B377-5FF22C293F19}" srcOrd="0" destOrd="0" presId="urn:microsoft.com/office/officeart/2005/8/layout/hierarchy1"/>
    <dgm:cxn modelId="{E3EA9907-819C-4D46-A2EF-3D1538D8D25E}" type="presOf" srcId="{BB05E10B-666A-46A9-BD6A-A19A62FA547F}" destId="{5600FC06-3C6C-424F-B06F-D489BA18342C}" srcOrd="0" destOrd="0" presId="urn:microsoft.com/office/officeart/2005/8/layout/hierarchy1"/>
    <dgm:cxn modelId="{43874D1B-7238-4411-B3AE-BBC873FA0A21}" type="presOf" srcId="{7BD187E4-7851-4BE9-A4C5-BB0BA1646F9D}" destId="{CC000F11-F6CE-4F61-B92B-AF9B5A959148}" srcOrd="0" destOrd="0" presId="urn:microsoft.com/office/officeart/2005/8/layout/hierarchy1"/>
    <dgm:cxn modelId="{DF7AEB3E-FC45-4362-8B47-BFCBFB0E74AE}" type="presOf" srcId="{C71BC8C6-73F0-484B-B70C-7E0440E77975}" destId="{5354079A-4B5F-49F7-ABEC-D69E0CE6F508}" srcOrd="0" destOrd="0" presId="urn:microsoft.com/office/officeart/2005/8/layout/hierarchy1"/>
    <dgm:cxn modelId="{21FE4354-E653-4576-A920-7054C9509803}" type="presOf" srcId="{08E49FE9-6E49-4AD5-8969-F1A1F78A97F2}" destId="{3390AFFD-7F2E-4640-9A39-0049AD3DC39F}" srcOrd="0" destOrd="0" presId="urn:microsoft.com/office/officeart/2005/8/layout/hierarchy1"/>
    <dgm:cxn modelId="{26C38CDF-5345-4D6C-8228-A82667D7F393}" type="presOf" srcId="{030A17B2-5585-4ED6-ABAD-2E833800B7A2}" destId="{6854D86A-3DAA-4078-8E48-AA30E318DFB6}" srcOrd="0" destOrd="0" presId="urn:microsoft.com/office/officeart/2005/8/layout/hierarchy1"/>
    <dgm:cxn modelId="{D3C149EE-E719-41B6-8F7C-8E66FDCB9F1D}" type="presOf" srcId="{8C8D99C4-44A0-4E45-B444-71B1117BA36A}" destId="{53E2084E-2C19-4758-85BF-EFF6D60C61DC}" srcOrd="0" destOrd="0" presId="urn:microsoft.com/office/officeart/2005/8/layout/hierarchy1"/>
    <dgm:cxn modelId="{2C75083B-7C5E-43F5-A59D-49DE3D1FE5CA}" type="presOf" srcId="{9A3ECEA6-E120-4F40-B496-6D6571DDE4F3}" destId="{94119D52-1BB5-4CE0-9C8F-A550AC8E76F1}" srcOrd="0" destOrd="0" presId="urn:microsoft.com/office/officeart/2005/8/layout/hierarchy1"/>
    <dgm:cxn modelId="{34AF422B-866A-4852-96E7-C58909AAA396}" type="presOf" srcId="{29673E74-1465-4290-9262-7DDF6A15D3AC}" destId="{32DAD85C-805F-4F08-BB5A-1AEEEF3DC4C9}" srcOrd="0" destOrd="0" presId="urn:microsoft.com/office/officeart/2005/8/layout/hierarchy1"/>
    <dgm:cxn modelId="{DB42B31A-0AC2-48A1-B4D5-B0D0D49A52D4}" type="presOf" srcId="{5DCC54FA-D4B0-4CD2-A9FD-FC80690B1F4E}" destId="{76CCD21E-ADD7-4718-B32B-09EB2E0B1FDB}" srcOrd="0" destOrd="0" presId="urn:microsoft.com/office/officeart/2005/8/layout/hierarchy1"/>
    <dgm:cxn modelId="{6B360E99-CAE2-49D9-8F9C-28AA90E9342B}" type="presOf" srcId="{A7F7C9FB-9A0C-44FC-B7A3-9F1B1D28DEE9}" destId="{296FC6CC-8820-4782-87A8-A89F0267A952}" srcOrd="0" destOrd="0" presId="urn:microsoft.com/office/officeart/2005/8/layout/hierarchy1"/>
    <dgm:cxn modelId="{18A48E9F-CBE6-4EA0-A9F0-11AD0ACA9846}" type="presOf" srcId="{AF4AE5FE-301A-4986-84EB-D546D002E9A3}" destId="{9329BF8F-E4F2-4C17-8889-9B081D0CA385}" srcOrd="0" destOrd="0" presId="urn:microsoft.com/office/officeart/2005/8/layout/hierarchy1"/>
    <dgm:cxn modelId="{B07DEBE9-D9F6-4825-8C18-AF54D8DA1C01}" srcId="{07877168-0F14-41D7-A5D8-7293A6B1D58A}" destId="{F79B506B-C796-4509-9986-3EFF3E3D9CCC}" srcOrd="0" destOrd="0" parTransId="{1F639607-5F1E-4581-8233-7DD5C9EDF08F}" sibTransId="{3ABBDE0A-ABFD-4779-8663-6BF812B95A81}"/>
    <dgm:cxn modelId="{2D2ED619-8F16-4204-9136-125B5B50C86F}" type="presOf" srcId="{CFF5528A-2C21-4C6C-BEBE-CA27B0549F6A}" destId="{D748D302-AB4F-40E2-9923-BEE31786011D}" srcOrd="0" destOrd="0" presId="urn:microsoft.com/office/officeart/2005/8/layout/hierarchy1"/>
    <dgm:cxn modelId="{55E1582E-FC77-42EC-BBFB-B33591897E06}" type="presOf" srcId="{8D4D925F-E484-48B1-B78D-76696B75EA98}" destId="{A384149E-46E9-4D20-9C8B-E87110AE05F0}" srcOrd="0" destOrd="0" presId="urn:microsoft.com/office/officeart/2005/8/layout/hierarchy1"/>
    <dgm:cxn modelId="{D30CC156-2111-490E-AD45-008881FCF08D}" type="presOf" srcId="{D89F71C5-2FF0-4C84-9870-CAC3EB4BDC00}" destId="{327252A3-818F-4E08-B19B-A6985DA2A4BD}" srcOrd="0" destOrd="0" presId="urn:microsoft.com/office/officeart/2005/8/layout/hierarchy1"/>
    <dgm:cxn modelId="{C972CE7C-C12A-4521-8667-FAA2459461A9}" type="presOf" srcId="{2E059DDE-6FA2-41B1-B7A0-07C5F69CE89F}" destId="{4014DAE2-68BE-4A51-8561-CE5D279FD127}" srcOrd="0" destOrd="0" presId="urn:microsoft.com/office/officeart/2005/8/layout/hierarchy1"/>
    <dgm:cxn modelId="{9C80C569-9385-40C6-8CE5-221E57149271}" type="presOf" srcId="{B6E30F03-C49A-4408-ABB9-AD2C0C589003}" destId="{FC66056E-FF28-46E7-A118-9B1817617C7A}" srcOrd="0" destOrd="0" presId="urn:microsoft.com/office/officeart/2005/8/layout/hierarchy1"/>
    <dgm:cxn modelId="{B13E19FB-F79C-470D-9855-20880D490F57}" type="presOf" srcId="{0B43FA10-55B3-48E6-85D1-3147A7C7BAA6}" destId="{951519AE-2274-42F4-BA76-E4DB9D316349}" srcOrd="0" destOrd="0" presId="urn:microsoft.com/office/officeart/2005/8/layout/hierarchy1"/>
    <dgm:cxn modelId="{E87CBDC7-98AC-421C-B088-132A77324C62}" srcId="{B40A537C-D3D6-413F-BCB6-48D554218D4D}" destId="{BBA34FF1-53A1-452B-84EC-E377D026BAFA}" srcOrd="1" destOrd="0" parTransId="{CFF5528A-2C21-4C6C-BEBE-CA27B0549F6A}" sibTransId="{2A21985F-A9D1-4874-A768-E6C07EDB14DE}"/>
    <dgm:cxn modelId="{8C88E340-0B39-4872-82A4-D58187160B5C}" type="presOf" srcId="{44E47887-6B93-46DC-8F24-6DB2B005E332}" destId="{64AF53C2-1454-4917-95EC-EE1CF9F7A150}" srcOrd="0" destOrd="0" presId="urn:microsoft.com/office/officeart/2005/8/layout/hierarchy1"/>
    <dgm:cxn modelId="{C4186D84-47F2-468D-A67C-A9CEAA7C13F6}" type="presOf" srcId="{F79B506B-C796-4509-9986-3EFF3E3D9CCC}" destId="{273ED185-53DF-4A17-A979-47C8DE2F7AD3}" srcOrd="0" destOrd="0" presId="urn:microsoft.com/office/officeart/2005/8/layout/hierarchy1"/>
    <dgm:cxn modelId="{89D4A71E-6D49-4A63-8108-77FE8D5A471A}" srcId="{60267788-E9E1-4A2B-AB59-A0D894CDA8C3}" destId="{7BD187E4-7851-4BE9-A4C5-BB0BA1646F9D}" srcOrd="4" destOrd="0" parTransId="{746CCA34-FD4B-4A83-AAD9-3E74EC3AAAC6}" sibTransId="{B34A92DE-F3C6-4C45-986C-24C64D2D4A8B}"/>
    <dgm:cxn modelId="{76B70674-AEB0-483C-93DF-44DCC099F03C}" type="presOf" srcId="{E9247124-7DC1-42BF-AA7A-154F4A4F3902}" destId="{566CCB2F-A2C8-4452-B01E-DCF7E5DB7042}" srcOrd="0" destOrd="0" presId="urn:microsoft.com/office/officeart/2005/8/layout/hierarchy1"/>
    <dgm:cxn modelId="{DE9A6170-D614-4D7F-95C4-6EA706C65DC7}" type="presOf" srcId="{8A71AA12-CAD1-4005-B593-D67CE784A892}" destId="{4363876B-54F1-4A0C-A4D1-391B46D4FFAF}" srcOrd="0" destOrd="0" presId="urn:microsoft.com/office/officeart/2005/8/layout/hierarchy1"/>
    <dgm:cxn modelId="{15F09974-2561-47AD-806A-C10F68DB8A6C}" type="presOf" srcId="{29B1A86A-69DD-466F-9299-F61CE4EC9B15}" destId="{4F230BBD-F07F-468A-84C0-A9000FF38329}" srcOrd="0" destOrd="0" presId="urn:microsoft.com/office/officeart/2005/8/layout/hierarchy1"/>
    <dgm:cxn modelId="{63C4224E-730E-4426-9797-ADB7338CE2EC}" type="presOf" srcId="{5329D7D5-DD81-4C80-831B-53BF345311E7}" destId="{4669BDD1-9135-438B-8769-4F134530927F}" srcOrd="0" destOrd="0" presId="urn:microsoft.com/office/officeart/2005/8/layout/hierarchy1"/>
    <dgm:cxn modelId="{893B8385-3A84-4B2E-AD7F-37AB864DA440}" type="presOf" srcId="{A0DBD235-05B7-4E38-A1ED-64492785AD90}" destId="{EAA15B9B-36EF-4125-BD18-FECFE7AF1DD5}" srcOrd="0" destOrd="0" presId="urn:microsoft.com/office/officeart/2005/8/layout/hierarchy1"/>
    <dgm:cxn modelId="{979C58DD-D985-4DD1-A175-4C5C96B946DE}" type="presOf" srcId="{2C7CD17D-FE06-46A1-80B0-987E8BA02EB4}" destId="{58727AAA-7BFB-4A4B-97B1-BF955A2EC90A}" srcOrd="0" destOrd="0" presId="urn:microsoft.com/office/officeart/2005/8/layout/hierarchy1"/>
    <dgm:cxn modelId="{1CA2FFFE-0B07-4257-B8B5-ADB15AD7F16D}" type="presOf" srcId="{DD1F1763-24BC-45C0-9894-333E553FDB9D}" destId="{7D477705-3DB7-4CA8-8A7B-1D9746849CDB}" srcOrd="0" destOrd="0" presId="urn:microsoft.com/office/officeart/2005/8/layout/hierarchy1"/>
    <dgm:cxn modelId="{4C41CDB0-DF46-4C78-A18E-AB7D01EE1090}" type="presOf" srcId="{44CB82A6-A65A-4450-B690-61EE024744EA}" destId="{36E49D87-C740-4D55-BF35-E393C5AD93DA}" srcOrd="0" destOrd="0" presId="urn:microsoft.com/office/officeart/2005/8/layout/hierarchy1"/>
    <dgm:cxn modelId="{F1868340-0F3F-4BB8-8819-5D10D0843ED7}" type="presOf" srcId="{BAA6A9AB-F2E9-464F-A89E-31BB0E1EDB32}" destId="{01FBC151-F16C-4386-B68B-CCB2603C1A96}" srcOrd="0" destOrd="0" presId="urn:microsoft.com/office/officeart/2005/8/layout/hierarchy1"/>
    <dgm:cxn modelId="{5884384E-BBC8-47FE-97D2-4A78DD37E1E4}" type="presOf" srcId="{1F639607-5F1E-4581-8233-7DD5C9EDF08F}" destId="{204CAA11-6926-44DD-9236-BA21F5EADCD9}" srcOrd="0" destOrd="0" presId="urn:microsoft.com/office/officeart/2005/8/layout/hierarchy1"/>
    <dgm:cxn modelId="{F52FC492-90B0-4B08-8A8E-3121FC084BDB}" type="presOf" srcId="{9BD34C56-0F4B-4B6F-9011-2679A6CB6343}" destId="{DFA3B41B-365C-439B-96EC-D03025ADCD06}" srcOrd="0" destOrd="0" presId="urn:microsoft.com/office/officeart/2005/8/layout/hierarchy1"/>
    <dgm:cxn modelId="{4216FF6B-5912-4E02-B70C-73F2E914CC68}" srcId="{34E3FC0C-50A9-453B-9FC8-5A842BFC35A5}" destId="{5DCC54FA-D4B0-4CD2-A9FD-FC80690B1F4E}" srcOrd="1" destOrd="0" parTransId="{8D4D925F-E484-48B1-B78D-76696B75EA98}" sibTransId="{9FC33410-2427-4ECD-BC34-80BD9D9919F8}"/>
    <dgm:cxn modelId="{8F3D412A-E4B2-4350-8744-1EB33B6E8F74}" type="presOf" srcId="{2D061F4B-0BA6-442C-B1AB-DA5F44985052}" destId="{9596D41E-1501-443D-A0D6-E8ECF748E582}" srcOrd="0" destOrd="0" presId="urn:microsoft.com/office/officeart/2005/8/layout/hierarchy1"/>
    <dgm:cxn modelId="{C650616C-1B04-4B3A-83F4-448044273F12}" type="presOf" srcId="{36CA7961-327A-4A61-9862-DB325E0959A2}" destId="{E6B88219-6F7C-4B16-8AA8-0270030023C1}" srcOrd="0" destOrd="0" presId="urn:microsoft.com/office/officeart/2005/8/layout/hierarchy1"/>
    <dgm:cxn modelId="{B00966F0-C1E3-42B6-A887-8A33A0F65F1D}" srcId="{29B1A86A-69DD-466F-9299-F61CE4EC9B15}" destId="{34E3FC0C-50A9-453B-9FC8-5A842BFC35A5}" srcOrd="1" destOrd="0" parTransId="{44CB82A6-A65A-4450-B690-61EE024744EA}" sibTransId="{515BACB1-60F4-46E8-AAD2-4B6AF8475E9D}"/>
    <dgm:cxn modelId="{57D0FAAE-DE5E-463B-A63F-172CF4123AD1}" type="presOf" srcId="{BBA34FF1-53A1-452B-84EC-E377D026BAFA}" destId="{AA081A23-097B-4773-BCDB-94A96E3D909D}" srcOrd="0" destOrd="0" presId="urn:microsoft.com/office/officeart/2005/8/layout/hierarchy1"/>
    <dgm:cxn modelId="{E09E3B9B-E932-4E49-8C72-CC490AEA49EB}" type="presOf" srcId="{645FCF97-E808-4C0B-A12D-1223E5441B75}" destId="{D7CE0A2A-6229-438F-8E3D-E45AEF6E4BAE}" srcOrd="0" destOrd="0" presId="urn:microsoft.com/office/officeart/2005/8/layout/hierarchy1"/>
    <dgm:cxn modelId="{7FBAE899-D3E7-4FE8-9FA8-3CDE10DF80D5}" srcId="{29B1A86A-69DD-466F-9299-F61CE4EC9B15}" destId="{07877168-0F14-41D7-A5D8-7293A6B1D58A}" srcOrd="6" destOrd="0" parTransId="{9CF9A4D8-8E56-4DCE-A167-1BE4750BDBE7}" sibTransId="{9189AEBA-A59F-4D2E-8743-6ADF44EE3C0F}"/>
    <dgm:cxn modelId="{651EFEB1-2F90-48A3-9DEB-00A1A4B38097}" type="presOf" srcId="{60267788-E9E1-4A2B-AB59-A0D894CDA8C3}" destId="{317FD648-9E83-4FDC-B6A1-AB994314C02A}" srcOrd="0" destOrd="0" presId="urn:microsoft.com/office/officeart/2005/8/layout/hierarchy1"/>
    <dgm:cxn modelId="{F3362E37-3838-4FA2-93FA-489BCF536751}" type="presOf" srcId="{F8D5DD7F-8D71-4D49-911B-FB41A9AA9710}" destId="{8F40BBC9-6278-451E-864F-E0F8A50D51D4}" srcOrd="0" destOrd="0" presId="urn:microsoft.com/office/officeart/2005/8/layout/hierarchy1"/>
    <dgm:cxn modelId="{DA627633-3928-418E-B5B6-7F539C78A1BC}" srcId="{34E3FC0C-50A9-453B-9FC8-5A842BFC35A5}" destId="{A7F7C9FB-9A0C-44FC-B7A3-9F1B1D28DEE9}" srcOrd="3" destOrd="0" parTransId="{08E49FE9-6E49-4AD5-8969-F1A1F78A97F2}" sibTransId="{15443969-DFA0-4D9D-A796-0FA4708A2A15}"/>
    <dgm:cxn modelId="{C2067C9E-5B65-4847-BD8A-1278B21B9A3B}" type="presOf" srcId="{FD3C2045-23CD-41CF-94AA-9562813D4C73}" destId="{31FABD14-E7BE-4473-8072-2D0177AA054F}" srcOrd="0" destOrd="0" presId="urn:microsoft.com/office/officeart/2005/8/layout/hierarchy1"/>
    <dgm:cxn modelId="{5B0DD28A-4E21-4C9D-B7C5-54D0A8F71D1E}" srcId="{B40A537C-D3D6-413F-BCB6-48D554218D4D}" destId="{8A71AA12-CAD1-4005-B593-D67CE784A892}" srcOrd="0" destOrd="0" parTransId="{EB45E166-D867-42B0-8985-DBC74754EFE5}" sibTransId="{224B7210-5451-4C5A-A915-658E6DAAEFA6}"/>
    <dgm:cxn modelId="{051369BD-C809-48C2-A2BF-90818678E495}" type="presOf" srcId="{EAFB0C46-D08D-4EE8-9EC1-5F87119B1AE4}" destId="{50A9190C-E232-470E-A03A-159C0F84A8D5}" srcOrd="0" destOrd="0" presId="urn:microsoft.com/office/officeart/2005/8/layout/hierarchy1"/>
    <dgm:cxn modelId="{56C03F11-2458-456E-AB59-27A308F243CE}" srcId="{60267788-E9E1-4A2B-AB59-A0D894CDA8C3}" destId="{B603627A-9EC3-4E88-8156-242816E8CF6D}" srcOrd="0" destOrd="0" parTransId="{4DDC65F8-CDA6-44E8-81C6-36EC96C967FC}" sibTransId="{F858C37C-A09A-4E6B-B765-95071EBFCE05}"/>
    <dgm:cxn modelId="{91EB08F6-1761-457B-B099-9FF74C21F45C}" srcId="{C71BC8C6-73F0-484B-B70C-7E0440E77975}" destId="{29B1A86A-69DD-466F-9299-F61CE4EC9B15}" srcOrd="0" destOrd="0" parTransId="{86E55553-36C3-4C95-944D-22175290C528}" sibTransId="{709DC9E4-6CF2-4424-8106-EBEDD6713808}"/>
    <dgm:cxn modelId="{FE222C62-17B8-4E98-B6D4-F9D398300AEB}" srcId="{AF4AE5FE-301A-4986-84EB-D546D002E9A3}" destId="{36CA7961-327A-4A61-9862-DB325E0959A2}" srcOrd="0" destOrd="0" parTransId="{E9247124-7DC1-42BF-AA7A-154F4A4F3902}" sibTransId="{8DBA94BC-25B1-42B3-8C5F-9E9CF619DCF6}"/>
    <dgm:cxn modelId="{D6198F9A-6FCE-4DC6-8868-AD4FEE0918A3}" srcId="{29B1A86A-69DD-466F-9299-F61CE4EC9B15}" destId="{AF4AE5FE-301A-4986-84EB-D546D002E9A3}" srcOrd="4" destOrd="0" parTransId="{2704F657-6E1B-4B93-A9E9-9EF9C45E6BF9}" sibTransId="{5ED8250E-2FCD-4A84-8719-79E7CFB34433}"/>
    <dgm:cxn modelId="{C9FDE75F-FE6C-48FE-8895-6EBE93673BB5}" srcId="{B40A537C-D3D6-413F-BCB6-48D554218D4D}" destId="{B269A295-748A-4615-82AC-AA2E140B0C02}" srcOrd="2" destOrd="0" parTransId="{EAFB0C46-D08D-4EE8-9EC1-5F87119B1AE4}" sibTransId="{AFE8D46A-08F3-4960-90D0-1DF380A78AC4}"/>
    <dgm:cxn modelId="{5D5F33A5-BE01-4270-8DCC-6F22BDE93E6A}" srcId="{34E3FC0C-50A9-453B-9FC8-5A842BFC35A5}" destId="{030A17B2-5585-4ED6-ABAD-2E833800B7A2}" srcOrd="6" destOrd="0" parTransId="{FADE909A-4E6E-456A-BA39-FFB4543DDCEF}" sibTransId="{B09D7BE8-3286-4C4C-BFE5-B9FCF28AED11}"/>
    <dgm:cxn modelId="{EDBD80BA-2138-4F4B-96A0-03E0F7622544}" srcId="{AF4AE5FE-301A-4986-84EB-D546D002E9A3}" destId="{F8D5DD7F-8D71-4D49-911B-FB41A9AA9710}" srcOrd="1" destOrd="0" parTransId="{2C7CD17D-FE06-46A1-80B0-987E8BA02EB4}" sibTransId="{A12B9DC2-CA00-4269-BA28-08E7F189D1D7}"/>
    <dgm:cxn modelId="{4F927670-E69F-4DE1-957F-9E92A0743603}" type="presOf" srcId="{746CCA34-FD4B-4A83-AAD9-3E74EC3AAAC6}" destId="{56AAA20F-9F50-4AF7-8D9D-8537FB1718D0}" srcOrd="0" destOrd="0" presId="urn:microsoft.com/office/officeart/2005/8/layout/hierarchy1"/>
    <dgm:cxn modelId="{6C294F0A-3EA5-4464-B63F-D573E5F1F702}" srcId="{34E3FC0C-50A9-453B-9FC8-5A842BFC35A5}" destId="{F9786BC4-1AEC-48BD-8091-5F89CEC441D2}" srcOrd="5" destOrd="0" parTransId="{29673E74-1465-4290-9262-7DDF6A15D3AC}" sibTransId="{52E99901-498C-4483-863E-581B831D1AF4}"/>
    <dgm:cxn modelId="{9D6E48B8-FD28-456E-A426-31190F7DCB82}" type="presOf" srcId="{3262F539-148C-48F9-9E1C-DBF2AD318C79}" destId="{5E1A8FE1-97BA-47B9-8F1F-7204363DF359}" srcOrd="0" destOrd="0" presId="urn:microsoft.com/office/officeart/2005/8/layout/hierarchy1"/>
    <dgm:cxn modelId="{D8B24411-5A08-4D21-AC8E-21B171182D5E}" srcId="{29B1A86A-69DD-466F-9299-F61CE4EC9B15}" destId="{60267788-E9E1-4A2B-AB59-A0D894CDA8C3}" srcOrd="2" destOrd="0" parTransId="{B6E30F03-C49A-4408-ABB9-AD2C0C589003}" sibTransId="{F66045C8-CC55-41EE-9DC5-75EB34FEA4C3}"/>
    <dgm:cxn modelId="{BEC4E038-8308-4C4C-A679-BD43AE8FB410}" srcId="{34E3FC0C-50A9-453B-9FC8-5A842BFC35A5}" destId="{2D061F4B-0BA6-442C-B1AB-DA5F44985052}" srcOrd="0" destOrd="0" parTransId="{BAA6A9AB-F2E9-464F-A89E-31BB0E1EDB32}" sibTransId="{567C5AAD-F97C-4797-AA86-554DE0B6825A}"/>
    <dgm:cxn modelId="{A00EE303-934E-439D-9EA6-2A557A738B48}" type="presOf" srcId="{FADE909A-4E6E-456A-BA39-FFB4543DDCEF}" destId="{1B3A6548-4FC6-445C-A0BE-46156175084B}" srcOrd="0" destOrd="0" presId="urn:microsoft.com/office/officeart/2005/8/layout/hierarchy1"/>
    <dgm:cxn modelId="{E97C1552-CEAD-4940-B179-7840CE37626A}" type="presOf" srcId="{34E3FC0C-50A9-453B-9FC8-5A842BFC35A5}" destId="{20839555-23B3-46B8-BA62-A1728184EA6C}" srcOrd="0" destOrd="0" presId="urn:microsoft.com/office/officeart/2005/8/layout/hierarchy1"/>
    <dgm:cxn modelId="{8BCD530F-66DD-4030-84AA-289C878013C7}" type="presOf" srcId="{07877168-0F14-41D7-A5D8-7293A6B1D58A}" destId="{716F50C7-DF7D-4FE3-89AC-0BF4D7932B19}" srcOrd="0" destOrd="0" presId="urn:microsoft.com/office/officeart/2005/8/layout/hierarchy1"/>
    <dgm:cxn modelId="{F98C66B8-8CE4-47DF-8D0E-F5D1C7523127}" srcId="{60267788-E9E1-4A2B-AB59-A0D894CDA8C3}" destId="{9BD34C56-0F4B-4B6F-9011-2679A6CB6343}" srcOrd="2" destOrd="0" parTransId="{0B43FA10-55B3-48E6-85D1-3147A7C7BAA6}" sibTransId="{BD36F90A-DEE6-4E65-91E8-4D1217BF1F60}"/>
    <dgm:cxn modelId="{BA540A46-AAAD-45FF-B5E1-249632A03738}" srcId="{29B1A86A-69DD-466F-9299-F61CE4EC9B15}" destId="{B40A537C-D3D6-413F-BCB6-48D554218D4D}" srcOrd="0" destOrd="0" parTransId="{D63D4100-B70E-466C-B073-6D909D79DA6F}" sibTransId="{7222FFFE-C387-4B0E-B63E-D366D3740EB5}"/>
    <dgm:cxn modelId="{5C55C828-C923-4249-96B1-FF848087F8C2}" type="presOf" srcId="{B40A537C-D3D6-413F-BCB6-48D554218D4D}" destId="{2C51096B-0143-4039-9393-E619E1A6D20B}" srcOrd="0" destOrd="0" presId="urn:microsoft.com/office/officeart/2005/8/layout/hierarchy1"/>
    <dgm:cxn modelId="{6C4C8A96-07DE-4DF1-B639-7990C0C57487}" type="presOf" srcId="{CBF7DD1F-2153-4A4A-AA19-684B69355585}" destId="{73DC864D-7BBF-490B-9AF9-2D3624AFED3E}" srcOrd="0" destOrd="0" presId="urn:microsoft.com/office/officeart/2005/8/layout/hierarchy1"/>
    <dgm:cxn modelId="{E8183E6D-0FFE-47A3-AC40-D4B59A6223F6}" type="presOf" srcId="{4DDC65F8-CDA6-44E8-81C6-36EC96C967FC}" destId="{FB04F744-4B1E-4647-B434-E2AB80E83C71}" srcOrd="0" destOrd="0" presId="urn:microsoft.com/office/officeart/2005/8/layout/hierarchy1"/>
    <dgm:cxn modelId="{C977D4D4-009E-4A4B-87A6-CE6016421F75}" type="presParOf" srcId="{5354079A-4B5F-49F7-ABEC-D69E0CE6F508}" destId="{C1C0EC72-B842-42CF-84D6-CCA9EDB59E05}" srcOrd="0" destOrd="0" presId="urn:microsoft.com/office/officeart/2005/8/layout/hierarchy1"/>
    <dgm:cxn modelId="{36B671E2-1A6F-4B29-BB40-5395DB7929EE}" type="presParOf" srcId="{C1C0EC72-B842-42CF-84D6-CCA9EDB59E05}" destId="{A6FF58A5-9D6D-43EF-A316-F3A274C9989C}" srcOrd="0" destOrd="0" presId="urn:microsoft.com/office/officeart/2005/8/layout/hierarchy1"/>
    <dgm:cxn modelId="{CF9A596C-E107-47E7-91CA-5BEE0AED5A6F}" type="presParOf" srcId="{A6FF58A5-9D6D-43EF-A316-F3A274C9989C}" destId="{740B287F-DED3-4EE8-91F8-8B8A5453B53A}" srcOrd="0" destOrd="0" presId="urn:microsoft.com/office/officeart/2005/8/layout/hierarchy1"/>
    <dgm:cxn modelId="{B29B625F-80F6-47BB-8BEB-937CA5CFF72B}" type="presParOf" srcId="{A6FF58A5-9D6D-43EF-A316-F3A274C9989C}" destId="{4F230BBD-F07F-468A-84C0-A9000FF38329}" srcOrd="1" destOrd="0" presId="urn:microsoft.com/office/officeart/2005/8/layout/hierarchy1"/>
    <dgm:cxn modelId="{891CC0D3-58A0-427C-9203-42CE095D329D}" type="presParOf" srcId="{C1C0EC72-B842-42CF-84D6-CCA9EDB59E05}" destId="{59387C22-D67A-437C-8A88-4F336E96518C}" srcOrd="1" destOrd="0" presId="urn:microsoft.com/office/officeart/2005/8/layout/hierarchy1"/>
    <dgm:cxn modelId="{1BDCF1AA-F830-40D3-A81D-01D40DF7206C}" type="presParOf" srcId="{59387C22-D67A-437C-8A88-4F336E96518C}" destId="{69C6B1CD-B703-410A-95BF-0374269B16BC}" srcOrd="0" destOrd="0" presId="urn:microsoft.com/office/officeart/2005/8/layout/hierarchy1"/>
    <dgm:cxn modelId="{03E5EFB9-2AE0-46CD-B907-CED370A486A6}" type="presParOf" srcId="{59387C22-D67A-437C-8A88-4F336E96518C}" destId="{FE5CB641-DF37-491E-A986-558E7B1CAA5F}" srcOrd="1" destOrd="0" presId="urn:microsoft.com/office/officeart/2005/8/layout/hierarchy1"/>
    <dgm:cxn modelId="{1FADECB1-758C-4F6F-9957-6A75BE39CFC4}" type="presParOf" srcId="{FE5CB641-DF37-491E-A986-558E7B1CAA5F}" destId="{99ABAF55-119B-4C52-92FE-8F8BAF70885D}" srcOrd="0" destOrd="0" presId="urn:microsoft.com/office/officeart/2005/8/layout/hierarchy1"/>
    <dgm:cxn modelId="{7649680D-628C-4069-A0DE-BB6AEE32EE6A}" type="presParOf" srcId="{99ABAF55-119B-4C52-92FE-8F8BAF70885D}" destId="{17355BC4-ECAF-4587-9160-26B9DD6A10CE}" srcOrd="0" destOrd="0" presId="urn:microsoft.com/office/officeart/2005/8/layout/hierarchy1"/>
    <dgm:cxn modelId="{6A9CD324-651B-4DD1-AF0F-D4B4CB470351}" type="presParOf" srcId="{99ABAF55-119B-4C52-92FE-8F8BAF70885D}" destId="{2C51096B-0143-4039-9393-E619E1A6D20B}" srcOrd="1" destOrd="0" presId="urn:microsoft.com/office/officeart/2005/8/layout/hierarchy1"/>
    <dgm:cxn modelId="{4C757777-06DB-4E63-B430-66BB4F34D800}" type="presParOf" srcId="{FE5CB641-DF37-491E-A986-558E7B1CAA5F}" destId="{2AF790DE-AB80-42F8-B742-D1A77A110FF4}" srcOrd="1" destOrd="0" presId="urn:microsoft.com/office/officeart/2005/8/layout/hierarchy1"/>
    <dgm:cxn modelId="{AB9BA5C4-582A-4157-8330-6C487094E028}" type="presParOf" srcId="{2AF790DE-AB80-42F8-B742-D1A77A110FF4}" destId="{151B045B-17D6-4260-9162-928F8B8B222A}" srcOrd="0" destOrd="0" presId="urn:microsoft.com/office/officeart/2005/8/layout/hierarchy1"/>
    <dgm:cxn modelId="{9CC4741F-3A16-47A5-9242-DC6DD4C3BE31}" type="presParOf" srcId="{2AF790DE-AB80-42F8-B742-D1A77A110FF4}" destId="{DAE18389-CFF1-46E3-B1C5-B88FEB18C6E5}" srcOrd="1" destOrd="0" presId="urn:microsoft.com/office/officeart/2005/8/layout/hierarchy1"/>
    <dgm:cxn modelId="{448C41BE-0237-465E-9E47-74968CD75D4D}" type="presParOf" srcId="{DAE18389-CFF1-46E3-B1C5-B88FEB18C6E5}" destId="{E22BCD1B-DCF0-4526-9CBB-45926BE135FD}" srcOrd="0" destOrd="0" presId="urn:microsoft.com/office/officeart/2005/8/layout/hierarchy1"/>
    <dgm:cxn modelId="{D8D82C9E-B659-486D-8EDA-29A4394BEDB1}" type="presParOf" srcId="{E22BCD1B-DCF0-4526-9CBB-45926BE135FD}" destId="{4C8E420F-CFD7-45DE-A6CE-A790FBDA9674}" srcOrd="0" destOrd="0" presId="urn:microsoft.com/office/officeart/2005/8/layout/hierarchy1"/>
    <dgm:cxn modelId="{7136B058-877D-4B7A-9B50-53401EFF1F2D}" type="presParOf" srcId="{E22BCD1B-DCF0-4526-9CBB-45926BE135FD}" destId="{4363876B-54F1-4A0C-A4D1-391B46D4FFAF}" srcOrd="1" destOrd="0" presId="urn:microsoft.com/office/officeart/2005/8/layout/hierarchy1"/>
    <dgm:cxn modelId="{E0300537-F2EC-4AB1-B0B7-C72DBEDA7DF3}" type="presParOf" srcId="{DAE18389-CFF1-46E3-B1C5-B88FEB18C6E5}" destId="{9511776B-A232-4183-9CA5-5B40ECB0B52C}" srcOrd="1" destOrd="0" presId="urn:microsoft.com/office/officeart/2005/8/layout/hierarchy1"/>
    <dgm:cxn modelId="{3BBDC404-9AF0-45E7-A27F-153ABDD8C724}" type="presParOf" srcId="{2AF790DE-AB80-42F8-B742-D1A77A110FF4}" destId="{D748D302-AB4F-40E2-9923-BEE31786011D}" srcOrd="2" destOrd="0" presId="urn:microsoft.com/office/officeart/2005/8/layout/hierarchy1"/>
    <dgm:cxn modelId="{1003D57F-E0DE-4AE8-97C7-65D6D30F35EA}" type="presParOf" srcId="{2AF790DE-AB80-42F8-B742-D1A77A110FF4}" destId="{B23C0FD0-2E7E-4B26-A3E5-91D1BDED387D}" srcOrd="3" destOrd="0" presId="urn:microsoft.com/office/officeart/2005/8/layout/hierarchy1"/>
    <dgm:cxn modelId="{83D3F63F-2C0A-4CAF-A72F-2609A55D0B17}" type="presParOf" srcId="{B23C0FD0-2E7E-4B26-A3E5-91D1BDED387D}" destId="{DBBEE56B-785E-475F-B318-D240D1D60A26}" srcOrd="0" destOrd="0" presId="urn:microsoft.com/office/officeart/2005/8/layout/hierarchy1"/>
    <dgm:cxn modelId="{5B796610-F532-4792-9B56-A28BF6CA1B6B}" type="presParOf" srcId="{DBBEE56B-785E-475F-B318-D240D1D60A26}" destId="{332A4559-F75C-460A-8F20-0D6181392387}" srcOrd="0" destOrd="0" presId="urn:microsoft.com/office/officeart/2005/8/layout/hierarchy1"/>
    <dgm:cxn modelId="{284F30A8-66DC-4349-AD14-7A9F719084BC}" type="presParOf" srcId="{DBBEE56B-785E-475F-B318-D240D1D60A26}" destId="{AA081A23-097B-4773-BCDB-94A96E3D909D}" srcOrd="1" destOrd="0" presId="urn:microsoft.com/office/officeart/2005/8/layout/hierarchy1"/>
    <dgm:cxn modelId="{C80B2FBD-866A-4BDF-A3D9-3552C7BCC5A4}" type="presParOf" srcId="{B23C0FD0-2E7E-4B26-A3E5-91D1BDED387D}" destId="{0AA2933B-F0EF-4D07-A9D6-A74A3B885602}" srcOrd="1" destOrd="0" presId="urn:microsoft.com/office/officeart/2005/8/layout/hierarchy1"/>
    <dgm:cxn modelId="{3A723D12-D59D-4526-A733-A2A54FBEC059}" type="presParOf" srcId="{2AF790DE-AB80-42F8-B742-D1A77A110FF4}" destId="{50A9190C-E232-470E-A03A-159C0F84A8D5}" srcOrd="4" destOrd="0" presId="urn:microsoft.com/office/officeart/2005/8/layout/hierarchy1"/>
    <dgm:cxn modelId="{E6F4A80B-55EF-453C-884B-E4F2E8382BE7}" type="presParOf" srcId="{2AF790DE-AB80-42F8-B742-D1A77A110FF4}" destId="{0ABA34FA-B33D-49B9-B3C4-51F145B772F0}" srcOrd="5" destOrd="0" presId="urn:microsoft.com/office/officeart/2005/8/layout/hierarchy1"/>
    <dgm:cxn modelId="{C68F0DC2-23C1-4129-AD3E-54D8EF25E223}" type="presParOf" srcId="{0ABA34FA-B33D-49B9-B3C4-51F145B772F0}" destId="{1E68D32B-211B-4FE2-84DF-06AC780E59B4}" srcOrd="0" destOrd="0" presId="urn:microsoft.com/office/officeart/2005/8/layout/hierarchy1"/>
    <dgm:cxn modelId="{857C9A45-AB8D-4390-AB70-1FB0E98D4BE7}" type="presParOf" srcId="{1E68D32B-211B-4FE2-84DF-06AC780E59B4}" destId="{05D31895-DFC7-46CF-928A-63FEC686AB71}" srcOrd="0" destOrd="0" presId="urn:microsoft.com/office/officeart/2005/8/layout/hierarchy1"/>
    <dgm:cxn modelId="{FAD1E13F-749B-49D7-9E32-FE75C4B3A482}" type="presParOf" srcId="{1E68D32B-211B-4FE2-84DF-06AC780E59B4}" destId="{291D1218-C82A-476D-A283-0F0F4D84208F}" srcOrd="1" destOrd="0" presId="urn:microsoft.com/office/officeart/2005/8/layout/hierarchy1"/>
    <dgm:cxn modelId="{7E34F831-719D-43A0-A69E-F83B4D2136F3}" type="presParOf" srcId="{0ABA34FA-B33D-49B9-B3C4-51F145B772F0}" destId="{3D260700-4E39-4D19-95B0-2ABF37729ACC}" srcOrd="1" destOrd="0" presId="urn:microsoft.com/office/officeart/2005/8/layout/hierarchy1"/>
    <dgm:cxn modelId="{FDE4F89A-0404-400D-8D41-0372E94B4DBA}" type="presParOf" srcId="{59387C22-D67A-437C-8A88-4F336E96518C}" destId="{36E49D87-C740-4D55-BF35-E393C5AD93DA}" srcOrd="2" destOrd="0" presId="urn:microsoft.com/office/officeart/2005/8/layout/hierarchy1"/>
    <dgm:cxn modelId="{7BA6970D-1BF2-45A4-B56F-FA0AAB676D39}" type="presParOf" srcId="{59387C22-D67A-437C-8A88-4F336E96518C}" destId="{8A0E90A3-B51D-42A2-9556-3429BCDCD855}" srcOrd="3" destOrd="0" presId="urn:microsoft.com/office/officeart/2005/8/layout/hierarchy1"/>
    <dgm:cxn modelId="{EBF0E534-66D4-40BC-AF63-E7DCA1240D5B}" type="presParOf" srcId="{8A0E90A3-B51D-42A2-9556-3429BCDCD855}" destId="{32ABD32C-5508-4663-9FBE-966E5BB4D0D2}" srcOrd="0" destOrd="0" presId="urn:microsoft.com/office/officeart/2005/8/layout/hierarchy1"/>
    <dgm:cxn modelId="{E4AC53AF-B24E-4B8C-B0FE-12C4A7039033}" type="presParOf" srcId="{32ABD32C-5508-4663-9FBE-966E5BB4D0D2}" destId="{1A8F2F62-3F54-48AA-8C52-A09ACD0A0A0B}" srcOrd="0" destOrd="0" presId="urn:microsoft.com/office/officeart/2005/8/layout/hierarchy1"/>
    <dgm:cxn modelId="{4DEB26FE-25FB-44C4-A2B0-4A62E0084D3B}" type="presParOf" srcId="{32ABD32C-5508-4663-9FBE-966E5BB4D0D2}" destId="{20839555-23B3-46B8-BA62-A1728184EA6C}" srcOrd="1" destOrd="0" presId="urn:microsoft.com/office/officeart/2005/8/layout/hierarchy1"/>
    <dgm:cxn modelId="{9544592E-30A2-4CE6-9BF0-B1BB1B636285}" type="presParOf" srcId="{8A0E90A3-B51D-42A2-9556-3429BCDCD855}" destId="{C0BBBCF4-5AB0-4BF1-A737-E4D25A7066D6}" srcOrd="1" destOrd="0" presId="urn:microsoft.com/office/officeart/2005/8/layout/hierarchy1"/>
    <dgm:cxn modelId="{F19D849B-13C9-4A7A-BDA0-47EFF28065BE}" type="presParOf" srcId="{C0BBBCF4-5AB0-4BF1-A737-E4D25A7066D6}" destId="{01FBC151-F16C-4386-B68B-CCB2603C1A96}" srcOrd="0" destOrd="0" presId="urn:microsoft.com/office/officeart/2005/8/layout/hierarchy1"/>
    <dgm:cxn modelId="{4CDA8197-310E-4829-B3E1-A0F8C7ED9815}" type="presParOf" srcId="{C0BBBCF4-5AB0-4BF1-A737-E4D25A7066D6}" destId="{4AC6C561-FAE8-4EA9-831B-928357896DD1}" srcOrd="1" destOrd="0" presId="urn:microsoft.com/office/officeart/2005/8/layout/hierarchy1"/>
    <dgm:cxn modelId="{F630B1B3-FED1-4ACC-A794-3507524564AC}" type="presParOf" srcId="{4AC6C561-FAE8-4EA9-831B-928357896DD1}" destId="{93846FA4-E85A-4675-8072-6C6311ACE872}" srcOrd="0" destOrd="0" presId="urn:microsoft.com/office/officeart/2005/8/layout/hierarchy1"/>
    <dgm:cxn modelId="{413954D6-CA2E-4BEF-A734-02C23ABA398A}" type="presParOf" srcId="{93846FA4-E85A-4675-8072-6C6311ACE872}" destId="{424B4F2E-213B-4724-88D5-E5385FA34F34}" srcOrd="0" destOrd="0" presId="urn:microsoft.com/office/officeart/2005/8/layout/hierarchy1"/>
    <dgm:cxn modelId="{BF849DD4-5DFB-40FC-A89E-7F25B069B4D7}" type="presParOf" srcId="{93846FA4-E85A-4675-8072-6C6311ACE872}" destId="{9596D41E-1501-443D-A0D6-E8ECF748E582}" srcOrd="1" destOrd="0" presId="urn:microsoft.com/office/officeart/2005/8/layout/hierarchy1"/>
    <dgm:cxn modelId="{61C55643-F0CB-452E-8480-7811923CA1D4}" type="presParOf" srcId="{4AC6C561-FAE8-4EA9-831B-928357896DD1}" destId="{DFB8954A-2A27-46F9-BE58-13CF5BC512C6}" srcOrd="1" destOrd="0" presId="urn:microsoft.com/office/officeart/2005/8/layout/hierarchy1"/>
    <dgm:cxn modelId="{D57B2BF3-C7AB-4643-89AF-17D93BE9589E}" type="presParOf" srcId="{C0BBBCF4-5AB0-4BF1-A737-E4D25A7066D6}" destId="{A384149E-46E9-4D20-9C8B-E87110AE05F0}" srcOrd="2" destOrd="0" presId="urn:microsoft.com/office/officeart/2005/8/layout/hierarchy1"/>
    <dgm:cxn modelId="{9799B05E-0BA7-4743-A1C4-18739FE35977}" type="presParOf" srcId="{C0BBBCF4-5AB0-4BF1-A737-E4D25A7066D6}" destId="{FCD14753-BDCB-4215-89A5-9B92691AA549}" srcOrd="3" destOrd="0" presId="urn:microsoft.com/office/officeart/2005/8/layout/hierarchy1"/>
    <dgm:cxn modelId="{6E0141A0-BA3F-460E-8DFD-A46DB17DC42D}" type="presParOf" srcId="{FCD14753-BDCB-4215-89A5-9B92691AA549}" destId="{FD42149B-3080-4B37-9162-65B4FBF57BB6}" srcOrd="0" destOrd="0" presId="urn:microsoft.com/office/officeart/2005/8/layout/hierarchy1"/>
    <dgm:cxn modelId="{2E6B6931-A879-4474-953C-32AA528E82D6}" type="presParOf" srcId="{FD42149B-3080-4B37-9162-65B4FBF57BB6}" destId="{0BDCB024-0760-430B-B90E-9ACC212D6D2A}" srcOrd="0" destOrd="0" presId="urn:microsoft.com/office/officeart/2005/8/layout/hierarchy1"/>
    <dgm:cxn modelId="{C28E4AF7-DC97-414F-9B71-4EEDCBA8ED15}" type="presParOf" srcId="{FD42149B-3080-4B37-9162-65B4FBF57BB6}" destId="{76CCD21E-ADD7-4718-B32B-09EB2E0B1FDB}" srcOrd="1" destOrd="0" presId="urn:microsoft.com/office/officeart/2005/8/layout/hierarchy1"/>
    <dgm:cxn modelId="{2CE52ABD-99D3-463C-BAC0-A69AC48A8D15}" type="presParOf" srcId="{FCD14753-BDCB-4215-89A5-9B92691AA549}" destId="{C1475C58-C87C-45C5-8B16-CC8C22B82F7C}" srcOrd="1" destOrd="0" presId="urn:microsoft.com/office/officeart/2005/8/layout/hierarchy1"/>
    <dgm:cxn modelId="{B90B006D-1939-4429-B542-71589134C534}" type="presParOf" srcId="{C0BBBCF4-5AB0-4BF1-A737-E4D25A7066D6}" destId="{4014DAE2-68BE-4A51-8561-CE5D279FD127}" srcOrd="4" destOrd="0" presId="urn:microsoft.com/office/officeart/2005/8/layout/hierarchy1"/>
    <dgm:cxn modelId="{03323B13-5120-4562-9E82-0B48AF718675}" type="presParOf" srcId="{C0BBBCF4-5AB0-4BF1-A737-E4D25A7066D6}" destId="{855206C2-D531-4A28-8962-BFFA910776B7}" srcOrd="5" destOrd="0" presId="urn:microsoft.com/office/officeart/2005/8/layout/hierarchy1"/>
    <dgm:cxn modelId="{7A65C0AC-0991-4923-9A15-7C69066934F4}" type="presParOf" srcId="{855206C2-D531-4A28-8962-BFFA910776B7}" destId="{8B628DE4-7B5B-49AB-A1DB-3B73B993D0BD}" srcOrd="0" destOrd="0" presId="urn:microsoft.com/office/officeart/2005/8/layout/hierarchy1"/>
    <dgm:cxn modelId="{F103E798-7819-4C83-9E7C-0474C836BB5C}" type="presParOf" srcId="{8B628DE4-7B5B-49AB-A1DB-3B73B993D0BD}" destId="{8A1BA16D-1159-42BE-AB61-31A4AD6416D7}" srcOrd="0" destOrd="0" presId="urn:microsoft.com/office/officeart/2005/8/layout/hierarchy1"/>
    <dgm:cxn modelId="{93D29805-CE2D-44D4-8828-C1BDE5572980}" type="presParOf" srcId="{8B628DE4-7B5B-49AB-A1DB-3B73B993D0BD}" destId="{EAA15B9B-36EF-4125-BD18-FECFE7AF1DD5}" srcOrd="1" destOrd="0" presId="urn:microsoft.com/office/officeart/2005/8/layout/hierarchy1"/>
    <dgm:cxn modelId="{2B96BA2D-B39C-4EE7-965B-D1A8F18BC4D1}" type="presParOf" srcId="{855206C2-D531-4A28-8962-BFFA910776B7}" destId="{4D32D577-B3EB-4F10-9B07-89FF39635F1F}" srcOrd="1" destOrd="0" presId="urn:microsoft.com/office/officeart/2005/8/layout/hierarchy1"/>
    <dgm:cxn modelId="{83B24AC7-223A-4E29-8514-5DF226E04AA5}" type="presParOf" srcId="{C0BBBCF4-5AB0-4BF1-A737-E4D25A7066D6}" destId="{3390AFFD-7F2E-4640-9A39-0049AD3DC39F}" srcOrd="6" destOrd="0" presId="urn:microsoft.com/office/officeart/2005/8/layout/hierarchy1"/>
    <dgm:cxn modelId="{4A448BBE-F8B8-430D-A1A0-EFE911FA2CA0}" type="presParOf" srcId="{C0BBBCF4-5AB0-4BF1-A737-E4D25A7066D6}" destId="{94F123C1-DB24-4BA4-89A5-B8C50F2A97D4}" srcOrd="7" destOrd="0" presId="urn:microsoft.com/office/officeart/2005/8/layout/hierarchy1"/>
    <dgm:cxn modelId="{C5F71017-017D-47D0-B0C6-4111D70239B4}" type="presParOf" srcId="{94F123C1-DB24-4BA4-89A5-B8C50F2A97D4}" destId="{D37433A8-5FB6-4214-946A-9FC45734AFB5}" srcOrd="0" destOrd="0" presId="urn:microsoft.com/office/officeart/2005/8/layout/hierarchy1"/>
    <dgm:cxn modelId="{7E00BE88-53FA-409D-8E18-9CB05FDDE14B}" type="presParOf" srcId="{D37433A8-5FB6-4214-946A-9FC45734AFB5}" destId="{49FC9777-BF35-4DCC-A818-1A967A03991A}" srcOrd="0" destOrd="0" presId="urn:microsoft.com/office/officeart/2005/8/layout/hierarchy1"/>
    <dgm:cxn modelId="{67012D45-6786-4459-BC25-BAC0AEA1E563}" type="presParOf" srcId="{D37433A8-5FB6-4214-946A-9FC45734AFB5}" destId="{296FC6CC-8820-4782-87A8-A89F0267A952}" srcOrd="1" destOrd="0" presId="urn:microsoft.com/office/officeart/2005/8/layout/hierarchy1"/>
    <dgm:cxn modelId="{22781031-68ED-4BAA-85C5-B708132E7388}" type="presParOf" srcId="{94F123C1-DB24-4BA4-89A5-B8C50F2A97D4}" destId="{1A6F5017-7D23-4720-9EA1-3D1813F32602}" srcOrd="1" destOrd="0" presId="urn:microsoft.com/office/officeart/2005/8/layout/hierarchy1"/>
    <dgm:cxn modelId="{FAF0B51A-1715-4CB9-BA20-E96E9523B398}" type="presParOf" srcId="{C0BBBCF4-5AB0-4BF1-A737-E4D25A7066D6}" destId="{4669BDD1-9135-438B-8769-4F134530927F}" srcOrd="8" destOrd="0" presId="urn:microsoft.com/office/officeart/2005/8/layout/hierarchy1"/>
    <dgm:cxn modelId="{0EE40784-03C7-4EE3-921E-C3C7C77BA6EF}" type="presParOf" srcId="{C0BBBCF4-5AB0-4BF1-A737-E4D25A7066D6}" destId="{38C60C0B-BF0A-4597-B540-60BADF389CA6}" srcOrd="9" destOrd="0" presId="urn:microsoft.com/office/officeart/2005/8/layout/hierarchy1"/>
    <dgm:cxn modelId="{B40CCA6D-FAA6-43A2-8BC7-414C911A09B6}" type="presParOf" srcId="{38C60C0B-BF0A-4597-B540-60BADF389CA6}" destId="{FB65DE89-8FAA-43FB-9223-B625C1363B09}" srcOrd="0" destOrd="0" presId="urn:microsoft.com/office/officeart/2005/8/layout/hierarchy1"/>
    <dgm:cxn modelId="{C05B7E6D-888E-415F-9835-93287FF761BC}" type="presParOf" srcId="{FB65DE89-8FAA-43FB-9223-B625C1363B09}" destId="{79EEC099-8714-4D98-87C1-363E3DFE4631}" srcOrd="0" destOrd="0" presId="urn:microsoft.com/office/officeart/2005/8/layout/hierarchy1"/>
    <dgm:cxn modelId="{BD675638-D28D-4BEC-8BC1-9A170D3578D5}" type="presParOf" srcId="{FB65DE89-8FAA-43FB-9223-B625C1363B09}" destId="{64AF53C2-1454-4917-95EC-EE1CF9F7A150}" srcOrd="1" destOrd="0" presId="urn:microsoft.com/office/officeart/2005/8/layout/hierarchy1"/>
    <dgm:cxn modelId="{A918DB20-F19C-4A71-926B-AE8067DD30EF}" type="presParOf" srcId="{38C60C0B-BF0A-4597-B540-60BADF389CA6}" destId="{45903C98-E332-4D7A-8B8F-7806A03BC58A}" srcOrd="1" destOrd="0" presId="urn:microsoft.com/office/officeart/2005/8/layout/hierarchy1"/>
    <dgm:cxn modelId="{5B4A3BF9-2F64-4077-B6CC-2647709CE7EA}" type="presParOf" srcId="{C0BBBCF4-5AB0-4BF1-A737-E4D25A7066D6}" destId="{32DAD85C-805F-4F08-BB5A-1AEEEF3DC4C9}" srcOrd="10" destOrd="0" presId="urn:microsoft.com/office/officeart/2005/8/layout/hierarchy1"/>
    <dgm:cxn modelId="{825D7D1C-2ABF-46E1-8BBB-06BC9B2F8C72}" type="presParOf" srcId="{C0BBBCF4-5AB0-4BF1-A737-E4D25A7066D6}" destId="{EEAB6B72-3EE9-4464-B8D4-232267BFF2B9}" srcOrd="11" destOrd="0" presId="urn:microsoft.com/office/officeart/2005/8/layout/hierarchy1"/>
    <dgm:cxn modelId="{D9503676-8648-4DE9-BFD1-D92500A533AC}" type="presParOf" srcId="{EEAB6B72-3EE9-4464-B8D4-232267BFF2B9}" destId="{F967916C-A369-4A69-85EA-654861BB6679}" srcOrd="0" destOrd="0" presId="urn:microsoft.com/office/officeart/2005/8/layout/hierarchy1"/>
    <dgm:cxn modelId="{79105524-FC23-457C-98D1-1EBDD6CC6CDD}" type="presParOf" srcId="{F967916C-A369-4A69-85EA-654861BB6679}" destId="{1D13C6F0-AD04-401C-8145-32F2947E36C9}" srcOrd="0" destOrd="0" presId="urn:microsoft.com/office/officeart/2005/8/layout/hierarchy1"/>
    <dgm:cxn modelId="{0E0551DC-A376-4093-A22B-A30179069911}" type="presParOf" srcId="{F967916C-A369-4A69-85EA-654861BB6679}" destId="{BA7A8256-F317-4E53-829D-C53CB16402B8}" srcOrd="1" destOrd="0" presId="urn:microsoft.com/office/officeart/2005/8/layout/hierarchy1"/>
    <dgm:cxn modelId="{FD66F92E-0C8B-4487-83B8-7D4552247256}" type="presParOf" srcId="{EEAB6B72-3EE9-4464-B8D4-232267BFF2B9}" destId="{D2CBC0D4-686F-401D-A9AC-6075F3AF27A2}" srcOrd="1" destOrd="0" presId="urn:microsoft.com/office/officeart/2005/8/layout/hierarchy1"/>
    <dgm:cxn modelId="{D2EB43B3-ACAD-4137-9312-E3E35C22C4DE}" type="presParOf" srcId="{C0BBBCF4-5AB0-4BF1-A737-E4D25A7066D6}" destId="{1B3A6548-4FC6-445C-A0BE-46156175084B}" srcOrd="12" destOrd="0" presId="urn:microsoft.com/office/officeart/2005/8/layout/hierarchy1"/>
    <dgm:cxn modelId="{22AACC34-7CB3-4FEF-8F2E-37E0A9B08796}" type="presParOf" srcId="{C0BBBCF4-5AB0-4BF1-A737-E4D25A7066D6}" destId="{4BC2EDC1-EE01-472A-8F33-48A63E66D7CD}" srcOrd="13" destOrd="0" presId="urn:microsoft.com/office/officeart/2005/8/layout/hierarchy1"/>
    <dgm:cxn modelId="{CDF314BB-7298-448D-9841-6CF688090C28}" type="presParOf" srcId="{4BC2EDC1-EE01-472A-8F33-48A63E66D7CD}" destId="{53779858-B760-41AD-8241-A4A71B0440D5}" srcOrd="0" destOrd="0" presId="urn:microsoft.com/office/officeart/2005/8/layout/hierarchy1"/>
    <dgm:cxn modelId="{1862704C-DF9D-42E1-9977-77BA57A274C9}" type="presParOf" srcId="{53779858-B760-41AD-8241-A4A71B0440D5}" destId="{1AD46891-6609-4693-B4DC-58CD7960AA96}" srcOrd="0" destOrd="0" presId="urn:microsoft.com/office/officeart/2005/8/layout/hierarchy1"/>
    <dgm:cxn modelId="{4E032F29-B825-470C-B3DC-E042671C956D}" type="presParOf" srcId="{53779858-B760-41AD-8241-A4A71B0440D5}" destId="{6854D86A-3DAA-4078-8E48-AA30E318DFB6}" srcOrd="1" destOrd="0" presId="urn:microsoft.com/office/officeart/2005/8/layout/hierarchy1"/>
    <dgm:cxn modelId="{D3464B98-7FF1-4E9D-BB3E-05BB3BB8FF65}" type="presParOf" srcId="{4BC2EDC1-EE01-472A-8F33-48A63E66D7CD}" destId="{C4831ED2-C8BB-4BED-A5C5-C8569EA3980B}" srcOrd="1" destOrd="0" presId="urn:microsoft.com/office/officeart/2005/8/layout/hierarchy1"/>
    <dgm:cxn modelId="{D9395AEA-7335-4298-B175-3A8342CEE3B4}" type="presParOf" srcId="{59387C22-D67A-437C-8A88-4F336E96518C}" destId="{FC66056E-FF28-46E7-A118-9B1817617C7A}" srcOrd="4" destOrd="0" presId="urn:microsoft.com/office/officeart/2005/8/layout/hierarchy1"/>
    <dgm:cxn modelId="{C2FA6C46-A0B7-4571-96CA-B9AC9601B449}" type="presParOf" srcId="{59387C22-D67A-437C-8A88-4F336E96518C}" destId="{76D0F7BE-FEE0-4DBF-A54C-44C19C2D1704}" srcOrd="5" destOrd="0" presId="urn:microsoft.com/office/officeart/2005/8/layout/hierarchy1"/>
    <dgm:cxn modelId="{A84129D6-4D1E-4B17-ADAC-81570D74E655}" type="presParOf" srcId="{76D0F7BE-FEE0-4DBF-A54C-44C19C2D1704}" destId="{308A0C75-2AFC-45FB-8864-64EDC662EDB1}" srcOrd="0" destOrd="0" presId="urn:microsoft.com/office/officeart/2005/8/layout/hierarchy1"/>
    <dgm:cxn modelId="{6CAD668B-F03E-46F7-86F6-A7C3010222E8}" type="presParOf" srcId="{308A0C75-2AFC-45FB-8864-64EDC662EDB1}" destId="{3C8F45D8-45CE-47D1-BA93-B48F3991EA0D}" srcOrd="0" destOrd="0" presId="urn:microsoft.com/office/officeart/2005/8/layout/hierarchy1"/>
    <dgm:cxn modelId="{2B5FB7F1-2205-4BEA-8216-11C3FFAFD6E1}" type="presParOf" srcId="{308A0C75-2AFC-45FB-8864-64EDC662EDB1}" destId="{317FD648-9E83-4FDC-B6A1-AB994314C02A}" srcOrd="1" destOrd="0" presId="urn:microsoft.com/office/officeart/2005/8/layout/hierarchy1"/>
    <dgm:cxn modelId="{E58FC569-CFCE-4DAF-9A87-5236B35CDC93}" type="presParOf" srcId="{76D0F7BE-FEE0-4DBF-A54C-44C19C2D1704}" destId="{6288B1BD-9FC2-4000-B493-8E7582D37967}" srcOrd="1" destOrd="0" presId="urn:microsoft.com/office/officeart/2005/8/layout/hierarchy1"/>
    <dgm:cxn modelId="{2C6F85F8-6A28-43C4-A9D9-FDCBF56CAE8B}" type="presParOf" srcId="{6288B1BD-9FC2-4000-B493-8E7582D37967}" destId="{FB04F744-4B1E-4647-B434-E2AB80E83C71}" srcOrd="0" destOrd="0" presId="urn:microsoft.com/office/officeart/2005/8/layout/hierarchy1"/>
    <dgm:cxn modelId="{958C9729-56B5-4313-956C-4673F9E4E821}" type="presParOf" srcId="{6288B1BD-9FC2-4000-B493-8E7582D37967}" destId="{53B467BB-9A48-47A0-8F35-500832F76BE0}" srcOrd="1" destOrd="0" presId="urn:microsoft.com/office/officeart/2005/8/layout/hierarchy1"/>
    <dgm:cxn modelId="{4AB6F68A-9A45-4B80-BA0F-BB66BD383324}" type="presParOf" srcId="{53B467BB-9A48-47A0-8F35-500832F76BE0}" destId="{CD78A382-700F-4BAA-B070-4DCE0FA91E43}" srcOrd="0" destOrd="0" presId="urn:microsoft.com/office/officeart/2005/8/layout/hierarchy1"/>
    <dgm:cxn modelId="{46D559FD-5327-4F71-9653-30CD074EE6CD}" type="presParOf" srcId="{CD78A382-700F-4BAA-B070-4DCE0FA91E43}" destId="{90975C60-FA3D-44ED-8135-31246A3650F7}" srcOrd="0" destOrd="0" presId="urn:microsoft.com/office/officeart/2005/8/layout/hierarchy1"/>
    <dgm:cxn modelId="{F52A8BF1-5350-4BD0-8B74-81A7DC6E89AD}" type="presParOf" srcId="{CD78A382-700F-4BAA-B070-4DCE0FA91E43}" destId="{11669F55-EF27-44CB-9F31-53B4B46A2D36}" srcOrd="1" destOrd="0" presId="urn:microsoft.com/office/officeart/2005/8/layout/hierarchy1"/>
    <dgm:cxn modelId="{0877FA37-091D-4848-817D-1D9EB9F7A738}" type="presParOf" srcId="{53B467BB-9A48-47A0-8F35-500832F76BE0}" destId="{74F2EBE7-2D80-4564-91E8-27F8D48442C0}" srcOrd="1" destOrd="0" presId="urn:microsoft.com/office/officeart/2005/8/layout/hierarchy1"/>
    <dgm:cxn modelId="{8D1CC88F-6C96-474F-86C6-0AF428BF1B0A}" type="presParOf" srcId="{6288B1BD-9FC2-4000-B493-8E7582D37967}" destId="{7D477705-3DB7-4CA8-8A7B-1D9746849CDB}" srcOrd="2" destOrd="0" presId="urn:microsoft.com/office/officeart/2005/8/layout/hierarchy1"/>
    <dgm:cxn modelId="{4759F233-C540-4CF2-866D-075A531E8C6C}" type="presParOf" srcId="{6288B1BD-9FC2-4000-B493-8E7582D37967}" destId="{1596A324-0DFD-4915-918F-4DA7AECFD592}" srcOrd="3" destOrd="0" presId="urn:microsoft.com/office/officeart/2005/8/layout/hierarchy1"/>
    <dgm:cxn modelId="{2D1F1156-3805-41EF-B76B-74DA310E19F7}" type="presParOf" srcId="{1596A324-0DFD-4915-918F-4DA7AECFD592}" destId="{CF468E19-8331-4043-9773-267F3C813267}" srcOrd="0" destOrd="0" presId="urn:microsoft.com/office/officeart/2005/8/layout/hierarchy1"/>
    <dgm:cxn modelId="{50BEB506-F935-49A3-B251-6816D0DFC26C}" type="presParOf" srcId="{CF468E19-8331-4043-9773-267F3C813267}" destId="{F5558777-A1B0-4C3C-B432-77F929DE2E1F}" srcOrd="0" destOrd="0" presId="urn:microsoft.com/office/officeart/2005/8/layout/hierarchy1"/>
    <dgm:cxn modelId="{5DC644E8-3BC8-4A36-B0B4-275BFF878489}" type="presParOf" srcId="{CF468E19-8331-4043-9773-267F3C813267}" destId="{31FABD14-E7BE-4473-8072-2D0177AA054F}" srcOrd="1" destOrd="0" presId="urn:microsoft.com/office/officeart/2005/8/layout/hierarchy1"/>
    <dgm:cxn modelId="{8977B3C4-3623-4425-892A-52D5511932FF}" type="presParOf" srcId="{1596A324-0DFD-4915-918F-4DA7AECFD592}" destId="{76D959E3-69FC-4D8C-9EA4-FC6DFBCA0756}" srcOrd="1" destOrd="0" presId="urn:microsoft.com/office/officeart/2005/8/layout/hierarchy1"/>
    <dgm:cxn modelId="{CFFE8F74-33F9-442B-BFEC-3275FB963F53}" type="presParOf" srcId="{6288B1BD-9FC2-4000-B493-8E7582D37967}" destId="{951519AE-2274-42F4-BA76-E4DB9D316349}" srcOrd="4" destOrd="0" presId="urn:microsoft.com/office/officeart/2005/8/layout/hierarchy1"/>
    <dgm:cxn modelId="{5EAACF7D-DF08-4A47-AA2E-C70A55FD1C06}" type="presParOf" srcId="{6288B1BD-9FC2-4000-B493-8E7582D37967}" destId="{03AF7106-6F7A-49A9-8487-392226BCDE76}" srcOrd="5" destOrd="0" presId="urn:microsoft.com/office/officeart/2005/8/layout/hierarchy1"/>
    <dgm:cxn modelId="{D91F9B53-E182-4700-B169-7D552D27B488}" type="presParOf" srcId="{03AF7106-6F7A-49A9-8487-392226BCDE76}" destId="{D10ED562-1CA7-4004-8BAC-2714754F65C8}" srcOrd="0" destOrd="0" presId="urn:microsoft.com/office/officeart/2005/8/layout/hierarchy1"/>
    <dgm:cxn modelId="{91D613E7-5F2F-4A9C-B9DF-0E9484DFEF20}" type="presParOf" srcId="{D10ED562-1CA7-4004-8BAC-2714754F65C8}" destId="{125272CD-D612-494D-8580-8D535D12EE7F}" srcOrd="0" destOrd="0" presId="urn:microsoft.com/office/officeart/2005/8/layout/hierarchy1"/>
    <dgm:cxn modelId="{307D2ADC-ACCB-4831-AB3A-CE2BFCFE79BF}" type="presParOf" srcId="{D10ED562-1CA7-4004-8BAC-2714754F65C8}" destId="{DFA3B41B-365C-439B-96EC-D03025ADCD06}" srcOrd="1" destOrd="0" presId="urn:microsoft.com/office/officeart/2005/8/layout/hierarchy1"/>
    <dgm:cxn modelId="{41C91D3E-D0DA-4854-B070-7378308EA1E0}" type="presParOf" srcId="{03AF7106-6F7A-49A9-8487-392226BCDE76}" destId="{1A9A6EFA-B4B4-407A-99F4-D791EFF3D638}" srcOrd="1" destOrd="0" presId="urn:microsoft.com/office/officeart/2005/8/layout/hierarchy1"/>
    <dgm:cxn modelId="{6D4C0DA9-0D1A-491B-BF71-5DD48F7F6E14}" type="presParOf" srcId="{6288B1BD-9FC2-4000-B493-8E7582D37967}" destId="{73DC864D-7BBF-490B-9AF9-2D3624AFED3E}" srcOrd="6" destOrd="0" presId="urn:microsoft.com/office/officeart/2005/8/layout/hierarchy1"/>
    <dgm:cxn modelId="{3F5122A3-522D-4CD1-BFAA-EDA6069F4934}" type="presParOf" srcId="{6288B1BD-9FC2-4000-B493-8E7582D37967}" destId="{408F9097-8C8B-447B-9945-F52DF8A0C7A5}" srcOrd="7" destOrd="0" presId="urn:microsoft.com/office/officeart/2005/8/layout/hierarchy1"/>
    <dgm:cxn modelId="{444236A5-2E81-44C1-BD26-43AF08E5B639}" type="presParOf" srcId="{408F9097-8C8B-447B-9945-F52DF8A0C7A5}" destId="{8E736307-81EA-4656-B9A7-7F7137BC4514}" srcOrd="0" destOrd="0" presId="urn:microsoft.com/office/officeart/2005/8/layout/hierarchy1"/>
    <dgm:cxn modelId="{E7CB48AB-00F0-4884-A51B-1AFC3812634C}" type="presParOf" srcId="{8E736307-81EA-4656-B9A7-7F7137BC4514}" destId="{333B34E2-9120-4ACD-B78D-F82F71FAA17B}" srcOrd="0" destOrd="0" presId="urn:microsoft.com/office/officeart/2005/8/layout/hierarchy1"/>
    <dgm:cxn modelId="{ED6B131D-037B-4B64-BC69-C7C113290589}" type="presParOf" srcId="{8E736307-81EA-4656-B9A7-7F7137BC4514}" destId="{D7CE0A2A-6229-438F-8E3D-E45AEF6E4BAE}" srcOrd="1" destOrd="0" presId="urn:microsoft.com/office/officeart/2005/8/layout/hierarchy1"/>
    <dgm:cxn modelId="{63FB4036-2EEF-46A1-8FBA-5963E6A8D45E}" type="presParOf" srcId="{408F9097-8C8B-447B-9945-F52DF8A0C7A5}" destId="{BA27A16C-B0A8-493D-87F2-25E279600BCF}" srcOrd="1" destOrd="0" presId="urn:microsoft.com/office/officeart/2005/8/layout/hierarchy1"/>
    <dgm:cxn modelId="{87604CB9-4C9C-4369-83BE-D647F7DC4F00}" type="presParOf" srcId="{6288B1BD-9FC2-4000-B493-8E7582D37967}" destId="{56AAA20F-9F50-4AF7-8D9D-8537FB1718D0}" srcOrd="8" destOrd="0" presId="urn:microsoft.com/office/officeart/2005/8/layout/hierarchy1"/>
    <dgm:cxn modelId="{EA700BAF-202E-46F1-9877-80D4C97AA67C}" type="presParOf" srcId="{6288B1BD-9FC2-4000-B493-8E7582D37967}" destId="{2201642F-1AFE-4C26-8B4A-C876A026CD47}" srcOrd="9" destOrd="0" presId="urn:microsoft.com/office/officeart/2005/8/layout/hierarchy1"/>
    <dgm:cxn modelId="{A71FEBDF-33B0-477C-AE24-56E13C16741C}" type="presParOf" srcId="{2201642F-1AFE-4C26-8B4A-C876A026CD47}" destId="{4568708F-4B9B-480D-9F38-33BC770E7ABC}" srcOrd="0" destOrd="0" presId="urn:microsoft.com/office/officeart/2005/8/layout/hierarchy1"/>
    <dgm:cxn modelId="{91FC1BF6-482F-4EB0-9F91-38FF61EB4430}" type="presParOf" srcId="{4568708F-4B9B-480D-9F38-33BC770E7ABC}" destId="{0FDCBA0D-C686-43BF-90D1-674B7E136E77}" srcOrd="0" destOrd="0" presId="urn:microsoft.com/office/officeart/2005/8/layout/hierarchy1"/>
    <dgm:cxn modelId="{E22A03F0-C3FD-4CAD-B86C-2AC7826398CA}" type="presParOf" srcId="{4568708F-4B9B-480D-9F38-33BC770E7ABC}" destId="{CC000F11-F6CE-4F61-B92B-AF9B5A959148}" srcOrd="1" destOrd="0" presId="urn:microsoft.com/office/officeart/2005/8/layout/hierarchy1"/>
    <dgm:cxn modelId="{C933B9FC-1E09-4180-B6A5-0164AB0E9473}" type="presParOf" srcId="{2201642F-1AFE-4C26-8B4A-C876A026CD47}" destId="{AB5E125D-4CFA-45A1-9398-4E5831DC94AE}" srcOrd="1" destOrd="0" presId="urn:microsoft.com/office/officeart/2005/8/layout/hierarchy1"/>
    <dgm:cxn modelId="{FE845DFC-29CC-4261-8945-2D6ABE3AC9CE}" type="presParOf" srcId="{59387C22-D67A-437C-8A88-4F336E96518C}" destId="{5600FC06-3C6C-424F-B06F-D489BA18342C}" srcOrd="6" destOrd="0" presId="urn:microsoft.com/office/officeart/2005/8/layout/hierarchy1"/>
    <dgm:cxn modelId="{82EFBC17-487B-4571-8E5C-11797C564553}" type="presParOf" srcId="{59387C22-D67A-437C-8A88-4F336E96518C}" destId="{5628CA85-9F5F-4DD2-9A74-A6A4B128C942}" srcOrd="7" destOrd="0" presId="urn:microsoft.com/office/officeart/2005/8/layout/hierarchy1"/>
    <dgm:cxn modelId="{E4D42922-06DD-4708-8CDC-7A1C3CEAD2AA}" type="presParOf" srcId="{5628CA85-9F5F-4DD2-9A74-A6A4B128C942}" destId="{F1BE9AEB-F316-4B64-9D66-ABB3A9567F8B}" srcOrd="0" destOrd="0" presId="urn:microsoft.com/office/officeart/2005/8/layout/hierarchy1"/>
    <dgm:cxn modelId="{EEA10F6D-40EC-4CA4-B901-16FA8692D5A4}" type="presParOf" srcId="{F1BE9AEB-F316-4B64-9D66-ABB3A9567F8B}" destId="{4B3A1AD4-379F-42BC-BBA1-2A041F3D067E}" srcOrd="0" destOrd="0" presId="urn:microsoft.com/office/officeart/2005/8/layout/hierarchy1"/>
    <dgm:cxn modelId="{CCC1E75C-8387-4E83-86D1-FC50FFA9F773}" type="presParOf" srcId="{F1BE9AEB-F316-4B64-9D66-ABB3A9567F8B}" destId="{327252A3-818F-4E08-B19B-A6985DA2A4BD}" srcOrd="1" destOrd="0" presId="urn:microsoft.com/office/officeart/2005/8/layout/hierarchy1"/>
    <dgm:cxn modelId="{101CFC4C-835C-4F1B-8483-BBF86E08BEDA}" type="presParOf" srcId="{5628CA85-9F5F-4DD2-9A74-A6A4B128C942}" destId="{9B746370-EF49-42FA-BD31-CA7DAAD7C441}" srcOrd="1" destOrd="0" presId="urn:microsoft.com/office/officeart/2005/8/layout/hierarchy1"/>
    <dgm:cxn modelId="{30472E58-E606-41A4-9761-69A228FDB591}" type="presParOf" srcId="{59387C22-D67A-437C-8A88-4F336E96518C}" destId="{C5D5531C-96F3-4912-8059-C86F4DA3DBF6}" srcOrd="8" destOrd="0" presId="urn:microsoft.com/office/officeart/2005/8/layout/hierarchy1"/>
    <dgm:cxn modelId="{8C5065DC-C414-4C1A-B03E-8B896ADBC007}" type="presParOf" srcId="{59387C22-D67A-437C-8A88-4F336E96518C}" destId="{C741DC89-8FFD-40E4-8BD1-6EF24A36C34A}" srcOrd="9" destOrd="0" presId="urn:microsoft.com/office/officeart/2005/8/layout/hierarchy1"/>
    <dgm:cxn modelId="{55427FFF-82AD-4DE5-BFD1-48C76955F4B4}" type="presParOf" srcId="{C741DC89-8FFD-40E4-8BD1-6EF24A36C34A}" destId="{5455ACCA-868E-4A72-AF39-86E357AE40E0}" srcOrd="0" destOrd="0" presId="urn:microsoft.com/office/officeart/2005/8/layout/hierarchy1"/>
    <dgm:cxn modelId="{FE21D3CD-56CE-4886-8B38-62D937C4E264}" type="presParOf" srcId="{5455ACCA-868E-4A72-AF39-86E357AE40E0}" destId="{14A2F5B9-75E5-4251-B31C-DB96E79EB48A}" srcOrd="0" destOrd="0" presId="urn:microsoft.com/office/officeart/2005/8/layout/hierarchy1"/>
    <dgm:cxn modelId="{F3902146-5662-4DE3-AF33-AE08F1CE1DFE}" type="presParOf" srcId="{5455ACCA-868E-4A72-AF39-86E357AE40E0}" destId="{9329BF8F-E4F2-4C17-8889-9B081D0CA385}" srcOrd="1" destOrd="0" presId="urn:microsoft.com/office/officeart/2005/8/layout/hierarchy1"/>
    <dgm:cxn modelId="{D4DDC006-EE3C-4D8B-90F5-AE5C8C980011}" type="presParOf" srcId="{C741DC89-8FFD-40E4-8BD1-6EF24A36C34A}" destId="{12C2270A-B9B0-4127-8DDF-57387E022864}" srcOrd="1" destOrd="0" presId="urn:microsoft.com/office/officeart/2005/8/layout/hierarchy1"/>
    <dgm:cxn modelId="{78764FC9-A224-4673-B804-0727758297C6}" type="presParOf" srcId="{12C2270A-B9B0-4127-8DDF-57387E022864}" destId="{566CCB2F-A2C8-4452-B01E-DCF7E5DB7042}" srcOrd="0" destOrd="0" presId="urn:microsoft.com/office/officeart/2005/8/layout/hierarchy1"/>
    <dgm:cxn modelId="{7B081F0F-396D-479F-AEC7-B4B0A5508F2E}" type="presParOf" srcId="{12C2270A-B9B0-4127-8DDF-57387E022864}" destId="{7476E939-AAF4-4E66-AC69-FD4629A6EDAF}" srcOrd="1" destOrd="0" presId="urn:microsoft.com/office/officeart/2005/8/layout/hierarchy1"/>
    <dgm:cxn modelId="{13B2817C-E923-4D8D-A3B1-ABA7269D4ECC}" type="presParOf" srcId="{7476E939-AAF4-4E66-AC69-FD4629A6EDAF}" destId="{A8952A86-7EE8-4990-9866-5ACF71353305}" srcOrd="0" destOrd="0" presId="urn:microsoft.com/office/officeart/2005/8/layout/hierarchy1"/>
    <dgm:cxn modelId="{E586CA1D-88F6-459B-8123-B5CC459245F4}" type="presParOf" srcId="{A8952A86-7EE8-4990-9866-5ACF71353305}" destId="{858BDF2B-C762-4C40-8E53-C99FD5E6C44C}" srcOrd="0" destOrd="0" presId="urn:microsoft.com/office/officeart/2005/8/layout/hierarchy1"/>
    <dgm:cxn modelId="{DD0F0E5F-8AE0-4D93-B458-3BBC88ACB6D5}" type="presParOf" srcId="{A8952A86-7EE8-4990-9866-5ACF71353305}" destId="{E6B88219-6F7C-4B16-8AA8-0270030023C1}" srcOrd="1" destOrd="0" presId="urn:microsoft.com/office/officeart/2005/8/layout/hierarchy1"/>
    <dgm:cxn modelId="{ADDB7453-7022-49B6-B9B6-17FA17101818}" type="presParOf" srcId="{7476E939-AAF4-4E66-AC69-FD4629A6EDAF}" destId="{4C152B34-E25E-44AC-B1A0-2E26E9FA14ED}" srcOrd="1" destOrd="0" presId="urn:microsoft.com/office/officeart/2005/8/layout/hierarchy1"/>
    <dgm:cxn modelId="{045FCC8C-1D4F-434F-9D02-44896640E133}" type="presParOf" srcId="{12C2270A-B9B0-4127-8DDF-57387E022864}" destId="{58727AAA-7BFB-4A4B-97B1-BF955A2EC90A}" srcOrd="2" destOrd="0" presId="urn:microsoft.com/office/officeart/2005/8/layout/hierarchy1"/>
    <dgm:cxn modelId="{00B11BA3-C346-466A-89EB-F47738670BD3}" type="presParOf" srcId="{12C2270A-B9B0-4127-8DDF-57387E022864}" destId="{B1260580-00B1-46DD-A0EA-8F2FC83266BC}" srcOrd="3" destOrd="0" presId="urn:microsoft.com/office/officeart/2005/8/layout/hierarchy1"/>
    <dgm:cxn modelId="{24C8F9B7-7747-4766-A333-5B039BA5BAA3}" type="presParOf" srcId="{B1260580-00B1-46DD-A0EA-8F2FC83266BC}" destId="{7E37F6B5-2BF9-4BD8-80F9-7366FD6CCC67}" srcOrd="0" destOrd="0" presId="urn:microsoft.com/office/officeart/2005/8/layout/hierarchy1"/>
    <dgm:cxn modelId="{866F71E7-985F-4DAE-B589-7DA401E58E40}" type="presParOf" srcId="{7E37F6B5-2BF9-4BD8-80F9-7366FD6CCC67}" destId="{2FF6C4D9-F406-49D6-B74E-8A1A7A4C6F97}" srcOrd="0" destOrd="0" presId="urn:microsoft.com/office/officeart/2005/8/layout/hierarchy1"/>
    <dgm:cxn modelId="{AF77506E-CE39-4A13-AE9E-61EAA67DC11C}" type="presParOf" srcId="{7E37F6B5-2BF9-4BD8-80F9-7366FD6CCC67}" destId="{8F40BBC9-6278-451E-864F-E0F8A50D51D4}" srcOrd="1" destOrd="0" presId="urn:microsoft.com/office/officeart/2005/8/layout/hierarchy1"/>
    <dgm:cxn modelId="{F9D9EDB3-3148-4C88-AC1E-7C1412B75A27}" type="presParOf" srcId="{B1260580-00B1-46DD-A0EA-8F2FC83266BC}" destId="{62DC6A5F-8627-43EC-AD62-6D2172E7E3AB}" srcOrd="1" destOrd="0" presId="urn:microsoft.com/office/officeart/2005/8/layout/hierarchy1"/>
    <dgm:cxn modelId="{E0C7D4A4-EDF4-48E7-B26F-25F594CEFB4B}" type="presParOf" srcId="{59387C22-D67A-437C-8A88-4F336E96518C}" destId="{53E2084E-2C19-4758-85BF-EFF6D60C61DC}" srcOrd="10" destOrd="0" presId="urn:microsoft.com/office/officeart/2005/8/layout/hierarchy1"/>
    <dgm:cxn modelId="{3E655A18-C45A-4B1D-98B8-D058B829558C}" type="presParOf" srcId="{59387C22-D67A-437C-8A88-4F336E96518C}" destId="{19ADA24D-9DC9-46C1-ADCB-5C9CC7BB6DAD}" srcOrd="11" destOrd="0" presId="urn:microsoft.com/office/officeart/2005/8/layout/hierarchy1"/>
    <dgm:cxn modelId="{74DB3E3A-414D-4726-8C3E-64E76737E7C6}" type="presParOf" srcId="{19ADA24D-9DC9-46C1-ADCB-5C9CC7BB6DAD}" destId="{AE014468-38D6-427A-8124-D1421C79E85D}" srcOrd="0" destOrd="0" presId="urn:microsoft.com/office/officeart/2005/8/layout/hierarchy1"/>
    <dgm:cxn modelId="{04481DFB-5ED4-4F70-A924-558C8936E6DA}" type="presParOf" srcId="{AE014468-38D6-427A-8124-D1421C79E85D}" destId="{9BFD46F6-F1E1-4D83-8A8A-D75D10D4EAF4}" srcOrd="0" destOrd="0" presId="urn:microsoft.com/office/officeart/2005/8/layout/hierarchy1"/>
    <dgm:cxn modelId="{ABD97EEA-A3A6-4C88-8476-179A7BD85243}" type="presParOf" srcId="{AE014468-38D6-427A-8124-D1421C79E85D}" destId="{5E1A8FE1-97BA-47B9-8F1F-7204363DF359}" srcOrd="1" destOrd="0" presId="urn:microsoft.com/office/officeart/2005/8/layout/hierarchy1"/>
    <dgm:cxn modelId="{9A09CC2E-AFF0-4660-BC7C-A866144D3DA4}" type="presParOf" srcId="{19ADA24D-9DC9-46C1-ADCB-5C9CC7BB6DAD}" destId="{12D0E81A-6D82-4E0A-AB27-F0607CE09934}" srcOrd="1" destOrd="0" presId="urn:microsoft.com/office/officeart/2005/8/layout/hierarchy1"/>
    <dgm:cxn modelId="{1CE780B1-DC00-4F2D-965A-27D407993790}" type="presParOf" srcId="{59387C22-D67A-437C-8A88-4F336E96518C}" destId="{FC7389C9-8712-445D-B377-5FF22C293F19}" srcOrd="12" destOrd="0" presId="urn:microsoft.com/office/officeart/2005/8/layout/hierarchy1"/>
    <dgm:cxn modelId="{EA81D95A-9C05-48E9-8E1E-0BE4BB226A66}" type="presParOf" srcId="{59387C22-D67A-437C-8A88-4F336E96518C}" destId="{E231F921-A36B-4496-9C58-E0471DD5C725}" srcOrd="13" destOrd="0" presId="urn:microsoft.com/office/officeart/2005/8/layout/hierarchy1"/>
    <dgm:cxn modelId="{99606806-6C95-43D0-8B2E-4C1BA16D8875}" type="presParOf" srcId="{E231F921-A36B-4496-9C58-E0471DD5C725}" destId="{36C7DC30-907B-43F6-AA7F-D3B002BD7741}" srcOrd="0" destOrd="0" presId="urn:microsoft.com/office/officeart/2005/8/layout/hierarchy1"/>
    <dgm:cxn modelId="{1CFA0E55-09FA-4BAC-87A3-F15208B1D9F3}" type="presParOf" srcId="{36C7DC30-907B-43F6-AA7F-D3B002BD7741}" destId="{41EE4ED0-567F-4C73-B74B-717FBEF1D21A}" srcOrd="0" destOrd="0" presId="urn:microsoft.com/office/officeart/2005/8/layout/hierarchy1"/>
    <dgm:cxn modelId="{F79EF60F-6A2D-47B1-B65E-7F0A9EEC6039}" type="presParOf" srcId="{36C7DC30-907B-43F6-AA7F-D3B002BD7741}" destId="{716F50C7-DF7D-4FE3-89AC-0BF4D7932B19}" srcOrd="1" destOrd="0" presId="urn:microsoft.com/office/officeart/2005/8/layout/hierarchy1"/>
    <dgm:cxn modelId="{89613165-2E28-42A9-B101-6FB2053E7809}" type="presParOf" srcId="{E231F921-A36B-4496-9C58-E0471DD5C725}" destId="{B01619DA-02DD-45CA-8CA8-D2D3405DFAA6}" srcOrd="1" destOrd="0" presId="urn:microsoft.com/office/officeart/2005/8/layout/hierarchy1"/>
    <dgm:cxn modelId="{98519EF5-2260-4250-9499-433581CD6EEA}" type="presParOf" srcId="{B01619DA-02DD-45CA-8CA8-D2D3405DFAA6}" destId="{204CAA11-6926-44DD-9236-BA21F5EADCD9}" srcOrd="0" destOrd="0" presId="urn:microsoft.com/office/officeart/2005/8/layout/hierarchy1"/>
    <dgm:cxn modelId="{E51218F6-5D09-49E3-8D27-968F9116E1AB}" type="presParOf" srcId="{B01619DA-02DD-45CA-8CA8-D2D3405DFAA6}" destId="{CC028984-ACB0-41D9-9F94-D88D2BBAC1F1}" srcOrd="1" destOrd="0" presId="urn:microsoft.com/office/officeart/2005/8/layout/hierarchy1"/>
    <dgm:cxn modelId="{22648F86-BB41-4916-BA6C-AD8F91B7989D}" type="presParOf" srcId="{CC028984-ACB0-41D9-9F94-D88D2BBAC1F1}" destId="{66599AEC-A088-4B8F-A3D6-3F2F903D1F09}" srcOrd="0" destOrd="0" presId="urn:microsoft.com/office/officeart/2005/8/layout/hierarchy1"/>
    <dgm:cxn modelId="{0FEFF721-29FC-4083-BDFA-9A7C342E8C24}" type="presParOf" srcId="{66599AEC-A088-4B8F-A3D6-3F2F903D1F09}" destId="{E64B3399-5BF9-4DBA-B3D8-2EC39570B195}" srcOrd="0" destOrd="0" presId="urn:microsoft.com/office/officeart/2005/8/layout/hierarchy1"/>
    <dgm:cxn modelId="{FA2F4C9B-0249-4065-8C87-4D2C1E5078CE}" type="presParOf" srcId="{66599AEC-A088-4B8F-A3D6-3F2F903D1F09}" destId="{273ED185-53DF-4A17-A979-47C8DE2F7AD3}" srcOrd="1" destOrd="0" presId="urn:microsoft.com/office/officeart/2005/8/layout/hierarchy1"/>
    <dgm:cxn modelId="{55EE0625-907D-4331-9027-83F17027A45B}" type="presParOf" srcId="{CC028984-ACB0-41D9-9F94-D88D2BBAC1F1}" destId="{95FD262A-3618-46AC-A1C2-467C8215CE8D}" srcOrd="1" destOrd="0" presId="urn:microsoft.com/office/officeart/2005/8/layout/hierarchy1"/>
    <dgm:cxn modelId="{6060F69A-A3C3-4CEF-AB70-78C674F24A0B}" type="presParOf" srcId="{B01619DA-02DD-45CA-8CA8-D2D3405DFAA6}" destId="{5E5FB67F-1307-40D1-8D7D-0202962DA50F}" srcOrd="2" destOrd="0" presId="urn:microsoft.com/office/officeart/2005/8/layout/hierarchy1"/>
    <dgm:cxn modelId="{CAAA3177-3436-45DB-8DB6-1FDB275F565A}" type="presParOf" srcId="{B01619DA-02DD-45CA-8CA8-D2D3405DFAA6}" destId="{4D07D41E-C4E3-401F-942F-9F6F5C222E40}" srcOrd="3" destOrd="0" presId="urn:microsoft.com/office/officeart/2005/8/layout/hierarchy1"/>
    <dgm:cxn modelId="{55698DF2-CBFC-415A-ABEB-2062BAC1CB29}" type="presParOf" srcId="{4D07D41E-C4E3-401F-942F-9F6F5C222E40}" destId="{D9C931F2-3E50-403A-B5D8-457C60320542}" srcOrd="0" destOrd="0" presId="urn:microsoft.com/office/officeart/2005/8/layout/hierarchy1"/>
    <dgm:cxn modelId="{EFFCB466-2B02-495A-8518-6BA090BB685D}" type="presParOf" srcId="{D9C931F2-3E50-403A-B5D8-457C60320542}" destId="{E1A19778-2A03-4225-B85C-5ECB1E3E75B5}" srcOrd="0" destOrd="0" presId="urn:microsoft.com/office/officeart/2005/8/layout/hierarchy1"/>
    <dgm:cxn modelId="{76A3B4BB-A3BE-435D-BC1B-59B7A1CF12FF}" type="presParOf" srcId="{D9C931F2-3E50-403A-B5D8-457C60320542}" destId="{94119D52-1BB5-4CE0-9C8F-A550AC8E76F1}" srcOrd="1" destOrd="0" presId="urn:microsoft.com/office/officeart/2005/8/layout/hierarchy1"/>
    <dgm:cxn modelId="{E3783799-4F82-463F-8BBB-24A76A2B8AB8}" type="presParOf" srcId="{4D07D41E-C4E3-401F-942F-9F6F5C222E40}" destId="{CEE580D3-1691-41BF-B45F-BD14716F47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FB67F-1307-40D1-8D7D-0202962DA50F}">
      <dsp:nvSpPr>
        <dsp:cNvPr id="0" name=""/>
        <dsp:cNvSpPr/>
      </dsp:nvSpPr>
      <dsp:spPr>
        <a:xfrm>
          <a:off x="8656829" y="3533646"/>
          <a:ext cx="241575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241575" y="78347"/>
              </a:lnTo>
              <a:lnTo>
                <a:pt x="241575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CAA11-6926-44DD-9236-BA21F5EADCD9}">
      <dsp:nvSpPr>
        <dsp:cNvPr id="0" name=""/>
        <dsp:cNvSpPr/>
      </dsp:nvSpPr>
      <dsp:spPr>
        <a:xfrm>
          <a:off x="8415253" y="3533646"/>
          <a:ext cx="241575" cy="114968"/>
        </a:xfrm>
        <a:custGeom>
          <a:avLst/>
          <a:gdLst/>
          <a:ahLst/>
          <a:cxnLst/>
          <a:rect l="0" t="0" r="0" b="0"/>
          <a:pathLst>
            <a:path>
              <a:moveTo>
                <a:pt x="241575" y="0"/>
              </a:moveTo>
              <a:lnTo>
                <a:pt x="241575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389C9-8712-445D-B377-5FF22C293F19}">
      <dsp:nvSpPr>
        <dsp:cNvPr id="0" name=""/>
        <dsp:cNvSpPr/>
      </dsp:nvSpPr>
      <dsp:spPr>
        <a:xfrm>
          <a:off x="4670826" y="3167658"/>
          <a:ext cx="3986003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3986003" y="78347"/>
              </a:lnTo>
              <a:lnTo>
                <a:pt x="3986003" y="1149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2084E-2C19-4758-85BF-EFF6D60C61DC}">
      <dsp:nvSpPr>
        <dsp:cNvPr id="0" name=""/>
        <dsp:cNvSpPr/>
      </dsp:nvSpPr>
      <dsp:spPr>
        <a:xfrm>
          <a:off x="4670826" y="3167658"/>
          <a:ext cx="3502851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3502851" y="78347"/>
              </a:lnTo>
              <a:lnTo>
                <a:pt x="3502851" y="1149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27AAA-7BFB-4A4B-97B1-BF955A2EC90A}">
      <dsp:nvSpPr>
        <dsp:cNvPr id="0" name=""/>
        <dsp:cNvSpPr/>
      </dsp:nvSpPr>
      <dsp:spPr>
        <a:xfrm>
          <a:off x="7690525" y="3533646"/>
          <a:ext cx="241575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241575" y="78347"/>
              </a:lnTo>
              <a:lnTo>
                <a:pt x="241575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CCB2F-A2C8-4452-B01E-DCF7E5DB7042}">
      <dsp:nvSpPr>
        <dsp:cNvPr id="0" name=""/>
        <dsp:cNvSpPr/>
      </dsp:nvSpPr>
      <dsp:spPr>
        <a:xfrm>
          <a:off x="7448949" y="3533646"/>
          <a:ext cx="241575" cy="114968"/>
        </a:xfrm>
        <a:custGeom>
          <a:avLst/>
          <a:gdLst/>
          <a:ahLst/>
          <a:cxnLst/>
          <a:rect l="0" t="0" r="0" b="0"/>
          <a:pathLst>
            <a:path>
              <a:moveTo>
                <a:pt x="241575" y="0"/>
              </a:moveTo>
              <a:lnTo>
                <a:pt x="241575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D5531C-96F3-4912-8059-C86F4DA3DBF6}">
      <dsp:nvSpPr>
        <dsp:cNvPr id="0" name=""/>
        <dsp:cNvSpPr/>
      </dsp:nvSpPr>
      <dsp:spPr>
        <a:xfrm>
          <a:off x="4670826" y="3167658"/>
          <a:ext cx="3019699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3019699" y="78347"/>
              </a:lnTo>
              <a:lnTo>
                <a:pt x="3019699" y="1149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0FC06-3C6C-424F-B06F-D489BA18342C}">
      <dsp:nvSpPr>
        <dsp:cNvPr id="0" name=""/>
        <dsp:cNvSpPr/>
      </dsp:nvSpPr>
      <dsp:spPr>
        <a:xfrm>
          <a:off x="4670826" y="3167658"/>
          <a:ext cx="1811819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1811819" y="78347"/>
              </a:lnTo>
              <a:lnTo>
                <a:pt x="1811819" y="1149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AAA20F-9F50-4AF7-8D9D-8537FB1718D0}">
      <dsp:nvSpPr>
        <dsp:cNvPr id="0" name=""/>
        <dsp:cNvSpPr/>
      </dsp:nvSpPr>
      <dsp:spPr>
        <a:xfrm>
          <a:off x="5999494" y="3533646"/>
          <a:ext cx="966303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966303" y="78347"/>
              </a:lnTo>
              <a:lnTo>
                <a:pt x="966303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C864D-7BBF-490B-9AF9-2D3624AFED3E}">
      <dsp:nvSpPr>
        <dsp:cNvPr id="0" name=""/>
        <dsp:cNvSpPr/>
      </dsp:nvSpPr>
      <dsp:spPr>
        <a:xfrm>
          <a:off x="5999494" y="3533646"/>
          <a:ext cx="483151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483151" y="78347"/>
              </a:lnTo>
              <a:lnTo>
                <a:pt x="483151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519AE-2274-42F4-BA76-E4DB9D316349}">
      <dsp:nvSpPr>
        <dsp:cNvPr id="0" name=""/>
        <dsp:cNvSpPr/>
      </dsp:nvSpPr>
      <dsp:spPr>
        <a:xfrm>
          <a:off x="5953774" y="3533646"/>
          <a:ext cx="91440" cy="1149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77705-3DB7-4CA8-8A7B-1D9746849CDB}">
      <dsp:nvSpPr>
        <dsp:cNvPr id="0" name=""/>
        <dsp:cNvSpPr/>
      </dsp:nvSpPr>
      <dsp:spPr>
        <a:xfrm>
          <a:off x="5516342" y="3533646"/>
          <a:ext cx="483151" cy="114968"/>
        </a:xfrm>
        <a:custGeom>
          <a:avLst/>
          <a:gdLst/>
          <a:ahLst/>
          <a:cxnLst/>
          <a:rect l="0" t="0" r="0" b="0"/>
          <a:pathLst>
            <a:path>
              <a:moveTo>
                <a:pt x="483151" y="0"/>
              </a:moveTo>
              <a:lnTo>
                <a:pt x="483151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4F744-4B1E-4647-B434-E2AB80E83C71}">
      <dsp:nvSpPr>
        <dsp:cNvPr id="0" name=""/>
        <dsp:cNvSpPr/>
      </dsp:nvSpPr>
      <dsp:spPr>
        <a:xfrm>
          <a:off x="5033190" y="3533646"/>
          <a:ext cx="966303" cy="114968"/>
        </a:xfrm>
        <a:custGeom>
          <a:avLst/>
          <a:gdLst/>
          <a:ahLst/>
          <a:cxnLst/>
          <a:rect l="0" t="0" r="0" b="0"/>
          <a:pathLst>
            <a:path>
              <a:moveTo>
                <a:pt x="966303" y="0"/>
              </a:moveTo>
              <a:lnTo>
                <a:pt x="966303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6056E-FF28-46E7-A118-9B1817617C7A}">
      <dsp:nvSpPr>
        <dsp:cNvPr id="0" name=""/>
        <dsp:cNvSpPr/>
      </dsp:nvSpPr>
      <dsp:spPr>
        <a:xfrm>
          <a:off x="4670826" y="3167658"/>
          <a:ext cx="1328667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1328667" y="78347"/>
              </a:lnTo>
              <a:lnTo>
                <a:pt x="1328667" y="1149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A6548-4FC6-445C-A0BE-46156175084B}">
      <dsp:nvSpPr>
        <dsp:cNvPr id="0" name=""/>
        <dsp:cNvSpPr/>
      </dsp:nvSpPr>
      <dsp:spPr>
        <a:xfrm>
          <a:off x="3100582" y="3533646"/>
          <a:ext cx="1449455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1449455" y="78347"/>
              </a:lnTo>
              <a:lnTo>
                <a:pt x="1449455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AD85C-805F-4F08-BB5A-1AEEEF3DC4C9}">
      <dsp:nvSpPr>
        <dsp:cNvPr id="0" name=""/>
        <dsp:cNvSpPr/>
      </dsp:nvSpPr>
      <dsp:spPr>
        <a:xfrm>
          <a:off x="3100582" y="3533646"/>
          <a:ext cx="966303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966303" y="78347"/>
              </a:lnTo>
              <a:lnTo>
                <a:pt x="966303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9BDD1-9135-438B-8769-4F134530927F}">
      <dsp:nvSpPr>
        <dsp:cNvPr id="0" name=""/>
        <dsp:cNvSpPr/>
      </dsp:nvSpPr>
      <dsp:spPr>
        <a:xfrm>
          <a:off x="3100582" y="3533646"/>
          <a:ext cx="483151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483151" y="78347"/>
              </a:lnTo>
              <a:lnTo>
                <a:pt x="483151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0AFFD-7F2E-4640-9A39-0049AD3DC39F}">
      <dsp:nvSpPr>
        <dsp:cNvPr id="0" name=""/>
        <dsp:cNvSpPr/>
      </dsp:nvSpPr>
      <dsp:spPr>
        <a:xfrm>
          <a:off x="3054862" y="3533646"/>
          <a:ext cx="91440" cy="1149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4DAE2-68BE-4A51-8561-CE5D279FD127}">
      <dsp:nvSpPr>
        <dsp:cNvPr id="0" name=""/>
        <dsp:cNvSpPr/>
      </dsp:nvSpPr>
      <dsp:spPr>
        <a:xfrm>
          <a:off x="2617430" y="3533646"/>
          <a:ext cx="483151" cy="114968"/>
        </a:xfrm>
        <a:custGeom>
          <a:avLst/>
          <a:gdLst/>
          <a:ahLst/>
          <a:cxnLst/>
          <a:rect l="0" t="0" r="0" b="0"/>
          <a:pathLst>
            <a:path>
              <a:moveTo>
                <a:pt x="483151" y="0"/>
              </a:moveTo>
              <a:lnTo>
                <a:pt x="483151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84149E-46E9-4D20-9C8B-E87110AE05F0}">
      <dsp:nvSpPr>
        <dsp:cNvPr id="0" name=""/>
        <dsp:cNvSpPr/>
      </dsp:nvSpPr>
      <dsp:spPr>
        <a:xfrm>
          <a:off x="2134279" y="3533646"/>
          <a:ext cx="966303" cy="114968"/>
        </a:xfrm>
        <a:custGeom>
          <a:avLst/>
          <a:gdLst/>
          <a:ahLst/>
          <a:cxnLst/>
          <a:rect l="0" t="0" r="0" b="0"/>
          <a:pathLst>
            <a:path>
              <a:moveTo>
                <a:pt x="966303" y="0"/>
              </a:moveTo>
              <a:lnTo>
                <a:pt x="966303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BC151-F16C-4386-B68B-CCB2603C1A96}">
      <dsp:nvSpPr>
        <dsp:cNvPr id="0" name=""/>
        <dsp:cNvSpPr/>
      </dsp:nvSpPr>
      <dsp:spPr>
        <a:xfrm>
          <a:off x="1651127" y="3533646"/>
          <a:ext cx="1449455" cy="114968"/>
        </a:xfrm>
        <a:custGeom>
          <a:avLst/>
          <a:gdLst/>
          <a:ahLst/>
          <a:cxnLst/>
          <a:rect l="0" t="0" r="0" b="0"/>
          <a:pathLst>
            <a:path>
              <a:moveTo>
                <a:pt x="1449455" y="0"/>
              </a:moveTo>
              <a:lnTo>
                <a:pt x="1449455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49D87-C740-4D55-BF35-E393C5AD93DA}">
      <dsp:nvSpPr>
        <dsp:cNvPr id="0" name=""/>
        <dsp:cNvSpPr/>
      </dsp:nvSpPr>
      <dsp:spPr>
        <a:xfrm>
          <a:off x="3100582" y="3167658"/>
          <a:ext cx="1570243" cy="114968"/>
        </a:xfrm>
        <a:custGeom>
          <a:avLst/>
          <a:gdLst/>
          <a:ahLst/>
          <a:cxnLst/>
          <a:rect l="0" t="0" r="0" b="0"/>
          <a:pathLst>
            <a:path>
              <a:moveTo>
                <a:pt x="1570243" y="0"/>
              </a:moveTo>
              <a:lnTo>
                <a:pt x="1570243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9190C-E232-470E-A03A-159C0F84A8D5}">
      <dsp:nvSpPr>
        <dsp:cNvPr id="0" name=""/>
        <dsp:cNvSpPr/>
      </dsp:nvSpPr>
      <dsp:spPr>
        <a:xfrm>
          <a:off x="684823" y="3533646"/>
          <a:ext cx="483151" cy="11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47"/>
              </a:lnTo>
              <a:lnTo>
                <a:pt x="483151" y="78347"/>
              </a:lnTo>
              <a:lnTo>
                <a:pt x="483151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8D302-AB4F-40E2-9923-BEE31786011D}">
      <dsp:nvSpPr>
        <dsp:cNvPr id="0" name=""/>
        <dsp:cNvSpPr/>
      </dsp:nvSpPr>
      <dsp:spPr>
        <a:xfrm>
          <a:off x="639103" y="3533646"/>
          <a:ext cx="91440" cy="1149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B045B-17D6-4260-9162-928F8B8B222A}">
      <dsp:nvSpPr>
        <dsp:cNvPr id="0" name=""/>
        <dsp:cNvSpPr/>
      </dsp:nvSpPr>
      <dsp:spPr>
        <a:xfrm>
          <a:off x="201671" y="3533646"/>
          <a:ext cx="483151" cy="114968"/>
        </a:xfrm>
        <a:custGeom>
          <a:avLst/>
          <a:gdLst/>
          <a:ahLst/>
          <a:cxnLst/>
          <a:rect l="0" t="0" r="0" b="0"/>
          <a:pathLst>
            <a:path>
              <a:moveTo>
                <a:pt x="483151" y="0"/>
              </a:moveTo>
              <a:lnTo>
                <a:pt x="483151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C6B1CD-B703-410A-95BF-0374269B16BC}">
      <dsp:nvSpPr>
        <dsp:cNvPr id="0" name=""/>
        <dsp:cNvSpPr/>
      </dsp:nvSpPr>
      <dsp:spPr>
        <a:xfrm>
          <a:off x="684823" y="3167658"/>
          <a:ext cx="3986003" cy="114968"/>
        </a:xfrm>
        <a:custGeom>
          <a:avLst/>
          <a:gdLst/>
          <a:ahLst/>
          <a:cxnLst/>
          <a:rect l="0" t="0" r="0" b="0"/>
          <a:pathLst>
            <a:path>
              <a:moveTo>
                <a:pt x="3986003" y="0"/>
              </a:moveTo>
              <a:lnTo>
                <a:pt x="3986003" y="78347"/>
              </a:lnTo>
              <a:lnTo>
                <a:pt x="0" y="78347"/>
              </a:lnTo>
              <a:lnTo>
                <a:pt x="0" y="1149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B287F-DED3-4EE8-91F8-8B8A5453B53A}">
      <dsp:nvSpPr>
        <dsp:cNvPr id="0" name=""/>
        <dsp:cNvSpPr/>
      </dsp:nvSpPr>
      <dsp:spPr>
        <a:xfrm>
          <a:off x="4473173" y="2916639"/>
          <a:ext cx="395306" cy="2510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30BBD-F07F-468A-84C0-A9000FF38329}">
      <dsp:nvSpPr>
        <dsp:cNvPr id="0" name=""/>
        <dsp:cNvSpPr/>
      </dsp:nvSpPr>
      <dsp:spPr>
        <a:xfrm>
          <a:off x="4517096" y="2958366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秀芳教學網站</a:t>
          </a:r>
          <a:endParaRPr lang="zh-TW" altLang="en-US" sz="500" kern="1200" dirty="0"/>
        </a:p>
      </dsp:txBody>
      <dsp:txXfrm>
        <a:off x="4524448" y="2965718"/>
        <a:ext cx="380602" cy="236315"/>
      </dsp:txXfrm>
    </dsp:sp>
    <dsp:sp modelId="{17355BC4-ECAF-4587-9160-26B9DD6A10CE}">
      <dsp:nvSpPr>
        <dsp:cNvPr id="0" name=""/>
        <dsp:cNvSpPr/>
      </dsp:nvSpPr>
      <dsp:spPr>
        <a:xfrm>
          <a:off x="487170" y="3282626"/>
          <a:ext cx="395306" cy="2510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1096B-0143-4039-9393-E619E1A6D20B}">
      <dsp:nvSpPr>
        <dsp:cNvPr id="0" name=""/>
        <dsp:cNvSpPr/>
      </dsp:nvSpPr>
      <dsp:spPr>
        <a:xfrm>
          <a:off x="531093" y="3324353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學校作業</a:t>
          </a:r>
          <a:endParaRPr lang="zh-TW" altLang="en-US" sz="500" kern="1200" dirty="0"/>
        </a:p>
      </dsp:txBody>
      <dsp:txXfrm>
        <a:off x="538445" y="3331705"/>
        <a:ext cx="380602" cy="236315"/>
      </dsp:txXfrm>
    </dsp:sp>
    <dsp:sp modelId="{4C8E420F-CFD7-45DE-A6CE-A790FBDA9674}">
      <dsp:nvSpPr>
        <dsp:cNvPr id="0" name=""/>
        <dsp:cNvSpPr/>
      </dsp:nvSpPr>
      <dsp:spPr>
        <a:xfrm>
          <a:off x="4018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3876B-54F1-4A0C-A4D1-391B46D4FFAF}">
      <dsp:nvSpPr>
        <dsp:cNvPr id="0" name=""/>
        <dsp:cNvSpPr/>
      </dsp:nvSpPr>
      <dsp:spPr>
        <a:xfrm>
          <a:off x="47941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電腦</a:t>
          </a:r>
          <a:endParaRPr lang="zh-TW" altLang="en-US" sz="500" kern="1200" dirty="0"/>
        </a:p>
      </dsp:txBody>
      <dsp:txXfrm>
        <a:off x="55293" y="3697693"/>
        <a:ext cx="380602" cy="236315"/>
      </dsp:txXfrm>
    </dsp:sp>
    <dsp:sp modelId="{332A4559-F75C-460A-8F20-0D6181392387}">
      <dsp:nvSpPr>
        <dsp:cNvPr id="0" name=""/>
        <dsp:cNvSpPr/>
      </dsp:nvSpPr>
      <dsp:spPr>
        <a:xfrm>
          <a:off x="487170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81A23-097B-4773-BCDB-94A96E3D909D}">
      <dsp:nvSpPr>
        <dsp:cNvPr id="0" name=""/>
        <dsp:cNvSpPr/>
      </dsp:nvSpPr>
      <dsp:spPr>
        <a:xfrm>
          <a:off x="531093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英文</a:t>
          </a:r>
          <a:endParaRPr lang="zh-TW" altLang="en-US" sz="500" kern="1200" dirty="0"/>
        </a:p>
      </dsp:txBody>
      <dsp:txXfrm>
        <a:off x="538445" y="3697693"/>
        <a:ext cx="380602" cy="236315"/>
      </dsp:txXfrm>
    </dsp:sp>
    <dsp:sp modelId="{05D31895-DFC7-46CF-928A-63FEC686AB71}">
      <dsp:nvSpPr>
        <dsp:cNvPr id="0" name=""/>
        <dsp:cNvSpPr/>
      </dsp:nvSpPr>
      <dsp:spPr>
        <a:xfrm>
          <a:off x="970322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D1218-C82A-476D-A283-0F0F4D84208F}">
      <dsp:nvSpPr>
        <dsp:cNvPr id="0" name=""/>
        <dsp:cNvSpPr/>
      </dsp:nvSpPr>
      <dsp:spPr>
        <a:xfrm>
          <a:off x="1014245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美術</a:t>
          </a:r>
          <a:endParaRPr lang="zh-TW" altLang="en-US" sz="500" kern="1200" dirty="0"/>
        </a:p>
      </dsp:txBody>
      <dsp:txXfrm>
        <a:off x="1021597" y="3697693"/>
        <a:ext cx="380602" cy="236315"/>
      </dsp:txXfrm>
    </dsp:sp>
    <dsp:sp modelId="{1A8F2F62-3F54-48AA-8C52-A09ACD0A0A0B}">
      <dsp:nvSpPr>
        <dsp:cNvPr id="0" name=""/>
        <dsp:cNvSpPr/>
      </dsp:nvSpPr>
      <dsp:spPr>
        <a:xfrm>
          <a:off x="2902929" y="3282626"/>
          <a:ext cx="395306" cy="2510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39555-23B3-46B8-BA62-A1728184EA6C}">
      <dsp:nvSpPr>
        <dsp:cNvPr id="0" name=""/>
        <dsp:cNvSpPr/>
      </dsp:nvSpPr>
      <dsp:spPr>
        <a:xfrm>
          <a:off x="2946852" y="3324353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技能檢定電腦</a:t>
          </a:r>
          <a:endParaRPr lang="zh-TW" altLang="en-US" sz="500" kern="1200" dirty="0"/>
        </a:p>
      </dsp:txBody>
      <dsp:txXfrm>
        <a:off x="2954204" y="3331705"/>
        <a:ext cx="380602" cy="236315"/>
      </dsp:txXfrm>
    </dsp:sp>
    <dsp:sp modelId="{424B4F2E-213B-4724-88D5-E5385FA34F34}">
      <dsp:nvSpPr>
        <dsp:cNvPr id="0" name=""/>
        <dsp:cNvSpPr/>
      </dsp:nvSpPr>
      <dsp:spPr>
        <a:xfrm>
          <a:off x="1453474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6D41E-1501-443D-A0D6-E8ECF748E582}">
      <dsp:nvSpPr>
        <dsp:cNvPr id="0" name=""/>
        <dsp:cNvSpPr/>
      </dsp:nvSpPr>
      <dsp:spPr>
        <a:xfrm>
          <a:off x="1497396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500" kern="1200" dirty="0" smtClean="0"/>
            <a:t>APP</a:t>
          </a:r>
          <a:r>
            <a:rPr lang="zh-TW" altLang="en-US" sz="500" kern="1200" dirty="0" smtClean="0"/>
            <a:t>國際證照</a:t>
          </a:r>
          <a:endParaRPr lang="zh-TW" altLang="en-US" sz="500" kern="1200" dirty="0"/>
        </a:p>
      </dsp:txBody>
      <dsp:txXfrm>
        <a:off x="1504748" y="3697693"/>
        <a:ext cx="380602" cy="236315"/>
      </dsp:txXfrm>
    </dsp:sp>
    <dsp:sp modelId="{0BDCB024-0760-430B-B90E-9ACC212D6D2A}">
      <dsp:nvSpPr>
        <dsp:cNvPr id="0" name=""/>
        <dsp:cNvSpPr/>
      </dsp:nvSpPr>
      <dsp:spPr>
        <a:xfrm>
          <a:off x="1936625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CD21E-ADD7-4718-B32B-09EB2E0B1FDB}">
      <dsp:nvSpPr>
        <dsp:cNvPr id="0" name=""/>
        <dsp:cNvSpPr/>
      </dsp:nvSpPr>
      <dsp:spPr>
        <a:xfrm>
          <a:off x="1980548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門市服務丙級國家證照</a:t>
          </a:r>
          <a:endParaRPr lang="zh-TW" altLang="en-US" sz="500" kern="1200" dirty="0"/>
        </a:p>
      </dsp:txBody>
      <dsp:txXfrm>
        <a:off x="1987900" y="3697693"/>
        <a:ext cx="380602" cy="236315"/>
      </dsp:txXfrm>
    </dsp:sp>
    <dsp:sp modelId="{8A1BA16D-1159-42BE-AB61-31A4AD6416D7}">
      <dsp:nvSpPr>
        <dsp:cNvPr id="0" name=""/>
        <dsp:cNvSpPr/>
      </dsp:nvSpPr>
      <dsp:spPr>
        <a:xfrm>
          <a:off x="2419777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15B9B-36EF-4125-BD18-FECFE7AF1DD5}">
      <dsp:nvSpPr>
        <dsp:cNvPr id="0" name=""/>
        <dsp:cNvSpPr/>
      </dsp:nvSpPr>
      <dsp:spPr>
        <a:xfrm>
          <a:off x="2463700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電腦軟體應用丙級國家證照</a:t>
          </a:r>
          <a:endParaRPr lang="zh-TW" altLang="en-US" sz="500" kern="1200" dirty="0"/>
        </a:p>
      </dsp:txBody>
      <dsp:txXfrm>
        <a:off x="2471052" y="3697693"/>
        <a:ext cx="380602" cy="236315"/>
      </dsp:txXfrm>
    </dsp:sp>
    <dsp:sp modelId="{49FC9777-BF35-4DCC-A818-1A967A03991A}">
      <dsp:nvSpPr>
        <dsp:cNvPr id="0" name=""/>
        <dsp:cNvSpPr/>
      </dsp:nvSpPr>
      <dsp:spPr>
        <a:xfrm>
          <a:off x="2902929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FC6CC-8820-4782-87A8-A89F0267A952}">
      <dsp:nvSpPr>
        <dsp:cNvPr id="0" name=""/>
        <dsp:cNvSpPr/>
      </dsp:nvSpPr>
      <dsp:spPr>
        <a:xfrm>
          <a:off x="2946852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會計事務－人工計帳國家證照</a:t>
          </a:r>
          <a:endParaRPr lang="zh-TW" altLang="en-US" sz="500" kern="1200" dirty="0"/>
        </a:p>
      </dsp:txBody>
      <dsp:txXfrm>
        <a:off x="2954204" y="3697693"/>
        <a:ext cx="380602" cy="236315"/>
      </dsp:txXfrm>
    </dsp:sp>
    <dsp:sp modelId="{79EEC099-8714-4D98-87C1-363E3DFE4631}">
      <dsp:nvSpPr>
        <dsp:cNvPr id="0" name=""/>
        <dsp:cNvSpPr/>
      </dsp:nvSpPr>
      <dsp:spPr>
        <a:xfrm>
          <a:off x="3386081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AF53C2-1454-4917-95EC-EE1CF9F7A150}">
      <dsp:nvSpPr>
        <dsp:cNvPr id="0" name=""/>
        <dsp:cNvSpPr/>
      </dsp:nvSpPr>
      <dsp:spPr>
        <a:xfrm>
          <a:off x="3430004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會計事務－資訊國家證照</a:t>
          </a:r>
          <a:endParaRPr lang="zh-TW" altLang="en-US" sz="500" kern="1200" dirty="0"/>
        </a:p>
      </dsp:txBody>
      <dsp:txXfrm>
        <a:off x="3437356" y="3697693"/>
        <a:ext cx="380602" cy="236315"/>
      </dsp:txXfrm>
    </dsp:sp>
    <dsp:sp modelId="{1D13C6F0-AD04-401C-8145-32F2947E36C9}">
      <dsp:nvSpPr>
        <dsp:cNvPr id="0" name=""/>
        <dsp:cNvSpPr/>
      </dsp:nvSpPr>
      <dsp:spPr>
        <a:xfrm>
          <a:off x="3869233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A8256-F317-4E53-829D-C53CB16402B8}">
      <dsp:nvSpPr>
        <dsp:cNvPr id="0" name=""/>
        <dsp:cNvSpPr/>
      </dsp:nvSpPr>
      <dsp:spPr>
        <a:xfrm>
          <a:off x="3913156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500" kern="1200" dirty="0" smtClean="0"/>
            <a:t>TQC</a:t>
          </a:r>
          <a:r>
            <a:rPr lang="zh-TW" altLang="en-US" sz="500" kern="1200" dirty="0" smtClean="0"/>
            <a:t>中文輸入進階級</a:t>
          </a:r>
          <a:endParaRPr lang="zh-TW" altLang="en-US" sz="500" kern="1200" dirty="0"/>
        </a:p>
      </dsp:txBody>
      <dsp:txXfrm>
        <a:off x="3920508" y="3697693"/>
        <a:ext cx="380602" cy="236315"/>
      </dsp:txXfrm>
    </dsp:sp>
    <dsp:sp modelId="{1AD46891-6609-4693-B4DC-58CD7960AA96}">
      <dsp:nvSpPr>
        <dsp:cNvPr id="0" name=""/>
        <dsp:cNvSpPr/>
      </dsp:nvSpPr>
      <dsp:spPr>
        <a:xfrm>
          <a:off x="4352385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54D86A-3DAA-4078-8E48-AA30E318DFB6}">
      <dsp:nvSpPr>
        <dsp:cNvPr id="0" name=""/>
        <dsp:cNvSpPr/>
      </dsp:nvSpPr>
      <dsp:spPr>
        <a:xfrm>
          <a:off x="4396308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500" kern="1200" dirty="0" smtClean="0"/>
            <a:t>TQC</a:t>
          </a:r>
          <a:r>
            <a:rPr lang="zh-TW" altLang="en-US" sz="500" kern="1200" dirty="0" smtClean="0"/>
            <a:t>英文輸入實用級</a:t>
          </a:r>
          <a:endParaRPr lang="zh-TW" altLang="en-US" sz="500" kern="1200" dirty="0"/>
        </a:p>
      </dsp:txBody>
      <dsp:txXfrm>
        <a:off x="4403660" y="3697693"/>
        <a:ext cx="380602" cy="236315"/>
      </dsp:txXfrm>
    </dsp:sp>
    <dsp:sp modelId="{3C8F45D8-45CE-47D1-BA93-B48F3991EA0D}">
      <dsp:nvSpPr>
        <dsp:cNvPr id="0" name=""/>
        <dsp:cNvSpPr/>
      </dsp:nvSpPr>
      <dsp:spPr>
        <a:xfrm>
          <a:off x="5801841" y="3282626"/>
          <a:ext cx="395306" cy="2510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FD648-9E83-4FDC-B6A1-AB994314C02A}">
      <dsp:nvSpPr>
        <dsp:cNvPr id="0" name=""/>
        <dsp:cNvSpPr/>
      </dsp:nvSpPr>
      <dsp:spPr>
        <a:xfrm>
          <a:off x="5845764" y="3324353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幹部證明</a:t>
          </a:r>
          <a:endParaRPr lang="zh-TW" altLang="en-US" sz="500" kern="1200" dirty="0"/>
        </a:p>
      </dsp:txBody>
      <dsp:txXfrm>
        <a:off x="5853116" y="3331705"/>
        <a:ext cx="380602" cy="236315"/>
      </dsp:txXfrm>
    </dsp:sp>
    <dsp:sp modelId="{90975C60-FA3D-44ED-8135-31246A3650F7}">
      <dsp:nvSpPr>
        <dsp:cNvPr id="0" name=""/>
        <dsp:cNvSpPr/>
      </dsp:nvSpPr>
      <dsp:spPr>
        <a:xfrm>
          <a:off x="4835537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69F55-EF27-44CB-9F31-53B4B46A2D36}">
      <dsp:nvSpPr>
        <dsp:cNvPr id="0" name=""/>
        <dsp:cNvSpPr/>
      </dsp:nvSpPr>
      <dsp:spPr>
        <a:xfrm>
          <a:off x="4879460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班長高一上學期</a:t>
          </a:r>
          <a:endParaRPr lang="zh-TW" altLang="en-US" sz="500" kern="1200" dirty="0"/>
        </a:p>
      </dsp:txBody>
      <dsp:txXfrm>
        <a:off x="4886812" y="3697693"/>
        <a:ext cx="380602" cy="236315"/>
      </dsp:txXfrm>
    </dsp:sp>
    <dsp:sp modelId="{F5558777-A1B0-4C3C-B432-77F929DE2E1F}">
      <dsp:nvSpPr>
        <dsp:cNvPr id="0" name=""/>
        <dsp:cNvSpPr/>
      </dsp:nvSpPr>
      <dsp:spPr>
        <a:xfrm>
          <a:off x="5318689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FABD14-E7BE-4473-8072-2D0177AA054F}">
      <dsp:nvSpPr>
        <dsp:cNvPr id="0" name=""/>
        <dsp:cNvSpPr/>
      </dsp:nvSpPr>
      <dsp:spPr>
        <a:xfrm>
          <a:off x="5362612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班長高一下學期</a:t>
          </a:r>
          <a:endParaRPr lang="zh-TW" altLang="en-US" sz="500" kern="1200" dirty="0"/>
        </a:p>
      </dsp:txBody>
      <dsp:txXfrm>
        <a:off x="5369964" y="3697693"/>
        <a:ext cx="380602" cy="236315"/>
      </dsp:txXfrm>
    </dsp:sp>
    <dsp:sp modelId="{125272CD-D612-494D-8580-8D535D12EE7F}">
      <dsp:nvSpPr>
        <dsp:cNvPr id="0" name=""/>
        <dsp:cNvSpPr/>
      </dsp:nvSpPr>
      <dsp:spPr>
        <a:xfrm>
          <a:off x="5801841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A3B41B-365C-439B-96EC-D03025ADCD06}">
      <dsp:nvSpPr>
        <dsp:cNvPr id="0" name=""/>
        <dsp:cNvSpPr/>
      </dsp:nvSpPr>
      <dsp:spPr>
        <a:xfrm>
          <a:off x="5845764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班長高二上學期</a:t>
          </a:r>
          <a:endParaRPr lang="zh-TW" altLang="en-US" sz="500" kern="1200" dirty="0"/>
        </a:p>
      </dsp:txBody>
      <dsp:txXfrm>
        <a:off x="5853116" y="3697693"/>
        <a:ext cx="380602" cy="236315"/>
      </dsp:txXfrm>
    </dsp:sp>
    <dsp:sp modelId="{333B34E2-9120-4ACD-B78D-F82F71FAA17B}">
      <dsp:nvSpPr>
        <dsp:cNvPr id="0" name=""/>
        <dsp:cNvSpPr/>
      </dsp:nvSpPr>
      <dsp:spPr>
        <a:xfrm>
          <a:off x="6284993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CE0A2A-6229-438F-8E3D-E45AEF6E4BAE}">
      <dsp:nvSpPr>
        <dsp:cNvPr id="0" name=""/>
        <dsp:cNvSpPr/>
      </dsp:nvSpPr>
      <dsp:spPr>
        <a:xfrm>
          <a:off x="6328916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班長高二下學期</a:t>
          </a:r>
          <a:endParaRPr lang="zh-TW" altLang="en-US" sz="500" kern="1200" dirty="0"/>
        </a:p>
      </dsp:txBody>
      <dsp:txXfrm>
        <a:off x="6336268" y="3697693"/>
        <a:ext cx="380602" cy="236315"/>
      </dsp:txXfrm>
    </dsp:sp>
    <dsp:sp modelId="{0FDCBA0D-C686-43BF-90D1-674B7E136E77}">
      <dsp:nvSpPr>
        <dsp:cNvPr id="0" name=""/>
        <dsp:cNvSpPr/>
      </dsp:nvSpPr>
      <dsp:spPr>
        <a:xfrm>
          <a:off x="6768145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00F11-F6CE-4F61-B92B-AF9B5A959148}">
      <dsp:nvSpPr>
        <dsp:cNvPr id="0" name=""/>
        <dsp:cNvSpPr/>
      </dsp:nvSpPr>
      <dsp:spPr>
        <a:xfrm>
          <a:off x="6812067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班長高三上學期</a:t>
          </a:r>
          <a:endParaRPr lang="zh-TW" altLang="en-US" sz="500" kern="1200" dirty="0"/>
        </a:p>
      </dsp:txBody>
      <dsp:txXfrm>
        <a:off x="6819419" y="3697693"/>
        <a:ext cx="380602" cy="236315"/>
      </dsp:txXfrm>
    </dsp:sp>
    <dsp:sp modelId="{4B3A1AD4-379F-42BC-BBA1-2A041F3D067E}">
      <dsp:nvSpPr>
        <dsp:cNvPr id="0" name=""/>
        <dsp:cNvSpPr/>
      </dsp:nvSpPr>
      <dsp:spPr>
        <a:xfrm>
          <a:off x="6284993" y="3282626"/>
          <a:ext cx="395306" cy="2510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7252A3-818F-4E08-B19B-A6985DA2A4BD}">
      <dsp:nvSpPr>
        <dsp:cNvPr id="0" name=""/>
        <dsp:cNvSpPr/>
      </dsp:nvSpPr>
      <dsp:spPr>
        <a:xfrm>
          <a:off x="6328916" y="3324353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公共服務證明</a:t>
          </a:r>
          <a:endParaRPr lang="zh-TW" altLang="en-US" sz="500" kern="1200" dirty="0"/>
        </a:p>
      </dsp:txBody>
      <dsp:txXfrm>
        <a:off x="6336268" y="3331705"/>
        <a:ext cx="380602" cy="236315"/>
      </dsp:txXfrm>
    </dsp:sp>
    <dsp:sp modelId="{14A2F5B9-75E5-4251-B31C-DB96E79EB48A}">
      <dsp:nvSpPr>
        <dsp:cNvPr id="0" name=""/>
        <dsp:cNvSpPr/>
      </dsp:nvSpPr>
      <dsp:spPr>
        <a:xfrm>
          <a:off x="7492872" y="3282626"/>
          <a:ext cx="395306" cy="2510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29BF8F-E4F2-4C17-8889-9B081D0CA385}">
      <dsp:nvSpPr>
        <dsp:cNvPr id="0" name=""/>
        <dsp:cNvSpPr/>
      </dsp:nvSpPr>
      <dsp:spPr>
        <a:xfrm>
          <a:off x="7536795" y="3324353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獎狀</a:t>
          </a:r>
          <a:endParaRPr lang="zh-TW" altLang="en-US" sz="500" kern="1200" dirty="0"/>
        </a:p>
      </dsp:txBody>
      <dsp:txXfrm>
        <a:off x="7544147" y="3331705"/>
        <a:ext cx="380602" cy="236315"/>
      </dsp:txXfrm>
    </dsp:sp>
    <dsp:sp modelId="{858BDF2B-C762-4C40-8E53-C99FD5E6C44C}">
      <dsp:nvSpPr>
        <dsp:cNvPr id="0" name=""/>
        <dsp:cNvSpPr/>
      </dsp:nvSpPr>
      <dsp:spPr>
        <a:xfrm>
          <a:off x="7251296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88219-6F7C-4B16-8AA8-0270030023C1}">
      <dsp:nvSpPr>
        <dsp:cNvPr id="0" name=""/>
        <dsp:cNvSpPr/>
      </dsp:nvSpPr>
      <dsp:spPr>
        <a:xfrm>
          <a:off x="7295219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個人獎狀</a:t>
          </a:r>
          <a:endParaRPr lang="zh-TW" altLang="en-US" sz="500" kern="1200" dirty="0"/>
        </a:p>
      </dsp:txBody>
      <dsp:txXfrm>
        <a:off x="7302571" y="3697693"/>
        <a:ext cx="380602" cy="236315"/>
      </dsp:txXfrm>
    </dsp:sp>
    <dsp:sp modelId="{2FF6C4D9-F406-49D6-B74E-8A1A7A4C6F97}">
      <dsp:nvSpPr>
        <dsp:cNvPr id="0" name=""/>
        <dsp:cNvSpPr/>
      </dsp:nvSpPr>
      <dsp:spPr>
        <a:xfrm>
          <a:off x="7734448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0BBC9-6278-451E-864F-E0F8A50D51D4}">
      <dsp:nvSpPr>
        <dsp:cNvPr id="0" name=""/>
        <dsp:cNvSpPr/>
      </dsp:nvSpPr>
      <dsp:spPr>
        <a:xfrm>
          <a:off x="7778371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團體獎狀</a:t>
          </a:r>
          <a:endParaRPr lang="zh-TW" altLang="en-US" sz="500" kern="1200" dirty="0"/>
        </a:p>
      </dsp:txBody>
      <dsp:txXfrm>
        <a:off x="7785723" y="3697693"/>
        <a:ext cx="380602" cy="236315"/>
      </dsp:txXfrm>
    </dsp:sp>
    <dsp:sp modelId="{9BFD46F6-F1E1-4D83-8A8A-D75D10D4EAF4}">
      <dsp:nvSpPr>
        <dsp:cNvPr id="0" name=""/>
        <dsp:cNvSpPr/>
      </dsp:nvSpPr>
      <dsp:spPr>
        <a:xfrm>
          <a:off x="7976024" y="3282626"/>
          <a:ext cx="395306" cy="2510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A8FE1-97BA-47B9-8F1F-7204363DF359}">
      <dsp:nvSpPr>
        <dsp:cNvPr id="0" name=""/>
        <dsp:cNvSpPr/>
      </dsp:nvSpPr>
      <dsp:spPr>
        <a:xfrm>
          <a:off x="8019947" y="3324353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社團活動</a:t>
          </a:r>
          <a:endParaRPr lang="zh-TW" altLang="en-US" sz="500" kern="1200" dirty="0"/>
        </a:p>
      </dsp:txBody>
      <dsp:txXfrm>
        <a:off x="8027299" y="3331705"/>
        <a:ext cx="380602" cy="236315"/>
      </dsp:txXfrm>
    </dsp:sp>
    <dsp:sp modelId="{41EE4ED0-567F-4C73-B74B-717FBEF1D21A}">
      <dsp:nvSpPr>
        <dsp:cNvPr id="0" name=""/>
        <dsp:cNvSpPr/>
      </dsp:nvSpPr>
      <dsp:spPr>
        <a:xfrm>
          <a:off x="8459176" y="3282626"/>
          <a:ext cx="395306" cy="2510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F50C7-DF7D-4FE3-89AC-0BF4D7932B19}">
      <dsp:nvSpPr>
        <dsp:cNvPr id="0" name=""/>
        <dsp:cNvSpPr/>
      </dsp:nvSpPr>
      <dsp:spPr>
        <a:xfrm>
          <a:off x="8503099" y="3324353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校外教學</a:t>
          </a:r>
          <a:endParaRPr lang="en-US" altLang="zh-TW" sz="500" kern="1200" dirty="0" smtClean="0"/>
        </a:p>
      </dsp:txBody>
      <dsp:txXfrm>
        <a:off x="8510451" y="3331705"/>
        <a:ext cx="380602" cy="236315"/>
      </dsp:txXfrm>
    </dsp:sp>
    <dsp:sp modelId="{E64B3399-5BF9-4DBA-B3D8-2EC39570B195}">
      <dsp:nvSpPr>
        <dsp:cNvPr id="0" name=""/>
        <dsp:cNvSpPr/>
      </dsp:nvSpPr>
      <dsp:spPr>
        <a:xfrm>
          <a:off x="8217600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ED185-53DF-4A17-A979-47C8DE2F7AD3}">
      <dsp:nvSpPr>
        <dsp:cNvPr id="0" name=""/>
        <dsp:cNvSpPr/>
      </dsp:nvSpPr>
      <dsp:spPr>
        <a:xfrm>
          <a:off x="8261523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校慶－淡水漫遊</a:t>
          </a:r>
          <a:endParaRPr lang="zh-TW" altLang="en-US" sz="500" kern="1200" dirty="0"/>
        </a:p>
      </dsp:txBody>
      <dsp:txXfrm>
        <a:off x="8268875" y="3697693"/>
        <a:ext cx="380602" cy="236315"/>
      </dsp:txXfrm>
    </dsp:sp>
    <dsp:sp modelId="{E1A19778-2A03-4225-B85C-5ECB1E3E75B5}">
      <dsp:nvSpPr>
        <dsp:cNvPr id="0" name=""/>
        <dsp:cNvSpPr/>
      </dsp:nvSpPr>
      <dsp:spPr>
        <a:xfrm>
          <a:off x="8700752" y="3648614"/>
          <a:ext cx="395306" cy="2510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19D52-1BB5-4CE0-9C8F-A550AC8E76F1}">
      <dsp:nvSpPr>
        <dsp:cNvPr id="0" name=""/>
        <dsp:cNvSpPr/>
      </dsp:nvSpPr>
      <dsp:spPr>
        <a:xfrm>
          <a:off x="8744675" y="3690341"/>
          <a:ext cx="395306" cy="25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" kern="1200" dirty="0" smtClean="0"/>
            <a:t>永康商圈導覽</a:t>
          </a:r>
          <a:endParaRPr lang="zh-TW" altLang="en-US" sz="500" kern="1200" dirty="0"/>
        </a:p>
      </dsp:txBody>
      <dsp:txXfrm>
        <a:off x="8752027" y="3697693"/>
        <a:ext cx="380602" cy="236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3DF2770-437D-4683-958B-58A9D4F57A6C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C90FE50-B721-4FFC-BC1C-40389CE527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薛秀芳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學習檔案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備審資料</a:t>
            </a:r>
          </a:p>
        </p:txBody>
      </p:sp>
    </p:spTree>
    <p:extLst>
      <p:ext uri="{BB962C8B-B14F-4D97-AF65-F5344CB8AC3E}">
        <p14:creationId xmlns:p14="http://schemas.microsoft.com/office/powerpoint/2010/main" val="104573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學習檔案階層圖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763352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37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</TotalTime>
  <Words>104</Words>
  <Application>Microsoft Office PowerPoint</Application>
  <PresentationFormat>如螢幕大小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公正</vt:lpstr>
      <vt:lpstr>學習檔案 備審資料</vt:lpstr>
      <vt:lpstr>學習檔案階層圖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dcterms:created xsi:type="dcterms:W3CDTF">2017-06-02T01:39:49Z</dcterms:created>
  <dcterms:modified xsi:type="dcterms:W3CDTF">2017-06-02T02:13:35Z</dcterms:modified>
</cp:coreProperties>
</file>